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965" r:id="rId2"/>
    <p:sldMasterId id="2147484011" r:id="rId3"/>
  </p:sldMasterIdLst>
  <p:notesMasterIdLst>
    <p:notesMasterId r:id="rId37"/>
  </p:notesMasterIdLst>
  <p:handoutMasterIdLst>
    <p:handoutMasterId r:id="rId38"/>
  </p:handoutMasterIdLst>
  <p:sldIdLst>
    <p:sldId id="328" r:id="rId4"/>
    <p:sldId id="359" r:id="rId5"/>
    <p:sldId id="360" r:id="rId6"/>
    <p:sldId id="343" r:id="rId7"/>
    <p:sldId id="330" r:id="rId8"/>
    <p:sldId id="353" r:id="rId9"/>
    <p:sldId id="351" r:id="rId10"/>
    <p:sldId id="335" r:id="rId11"/>
    <p:sldId id="384" r:id="rId12"/>
    <p:sldId id="387" r:id="rId13"/>
    <p:sldId id="386" r:id="rId14"/>
    <p:sldId id="391" r:id="rId15"/>
    <p:sldId id="390" r:id="rId16"/>
    <p:sldId id="392" r:id="rId17"/>
    <p:sldId id="389" r:id="rId18"/>
    <p:sldId id="388" r:id="rId19"/>
    <p:sldId id="366" r:id="rId20"/>
    <p:sldId id="395" r:id="rId21"/>
    <p:sldId id="394" r:id="rId22"/>
    <p:sldId id="369" r:id="rId23"/>
    <p:sldId id="393" r:id="rId24"/>
    <p:sldId id="396" r:id="rId25"/>
    <p:sldId id="339" r:id="rId26"/>
    <p:sldId id="372" r:id="rId27"/>
    <p:sldId id="371" r:id="rId28"/>
    <p:sldId id="370" r:id="rId29"/>
    <p:sldId id="373" r:id="rId30"/>
    <p:sldId id="374" r:id="rId31"/>
    <p:sldId id="375" r:id="rId32"/>
    <p:sldId id="376" r:id="rId33"/>
    <p:sldId id="377" r:id="rId34"/>
    <p:sldId id="379" r:id="rId35"/>
    <p:sldId id="380" r:id="rId3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dette Aquart" initials="BA" lastIdx="6" clrIdx="0"/>
  <p:cmAuthor id="2" name="Donald Waters" initials="DW" lastIdx="5" clrIdx="1"/>
  <p:cmAuthor id="3" name="Kevin Guthrie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A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05" autoAdjust="0"/>
    <p:restoredTop sz="92824" autoAdjust="0"/>
  </p:normalViewPr>
  <p:slideViewPr>
    <p:cSldViewPr snapToGrid="0">
      <p:cViewPr varScale="1">
        <p:scale>
          <a:sx n="103" d="100"/>
          <a:sy n="103" d="100"/>
        </p:scale>
        <p:origin x="121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ommentAuthors" Target="commentAuthor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3EC85-A05B-4F6B-A82A-01B89D8C514E}" type="datetimeFigureOut">
              <a:rPr lang="en-US" smtClean="0"/>
              <a:t>8/15/23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4D8ED-E074-4547-AF3C-CE4A4ED212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238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948D30-BAFF-486E-BFB4-71984A749A7A}" type="datetimeFigureOut">
              <a:rPr lang="en-US" smtClean="0"/>
              <a:t>8/15/23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EA68BF-5DB5-49E8-ABCC-508A68512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7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68BF-5DB5-49E8-ABCC-508A68512B6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77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 of</a:t>
            </a:r>
            <a:r>
              <a:rPr lang="en-US" baseline="0" dirty="0"/>
              <a:t> last week - </a:t>
            </a:r>
            <a:r>
              <a:rPr lang="en-US" dirty="0"/>
              <a:t>48,644 terms;</a:t>
            </a:r>
            <a:r>
              <a:rPr lang="en-US" baseline="0" dirty="0"/>
              <a:t> </a:t>
            </a:r>
            <a:r>
              <a:rPr lang="en-US" dirty="0"/>
              <a:t>92,016 rules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68BF-5DB5-49E8-ABCC-508A68512B6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417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68BF-5DB5-49E8-ABCC-508A68512B6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172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Combination</a:t>
            </a:r>
            <a:r>
              <a:rPr lang="en-US" baseline="0" dirty="0"/>
              <a:t> of Willy Loman and Aristotle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68BF-5DB5-49E8-ABCC-508A68512B6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548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68BF-5DB5-49E8-ABCC-508A68512B6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262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68BF-5DB5-49E8-ABCC-508A68512B6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69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68BF-5DB5-49E8-ABCC-508A68512B6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12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68BF-5DB5-49E8-ABCC-508A68512B6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00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68BF-5DB5-49E8-ABCC-508A68512B6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148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68BF-5DB5-49E8-ABCC-508A68512B6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379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68BF-5DB5-49E8-ABCC-508A68512B6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99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68BF-5DB5-49E8-ABCC-508A68512B6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751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68BF-5DB5-49E8-ABCC-508A68512B6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198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3535" y="1129553"/>
            <a:ext cx="6010656" cy="6858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4141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81000"/>
              </a:lnSpc>
            </a:pPr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5938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64030" y="2015640"/>
            <a:ext cx="10021824" cy="4553553"/>
          </a:xfrm>
        </p:spPr>
        <p:txBody>
          <a:bodyPr anchor="t" anchorCtr="0"/>
          <a:lstStyle>
            <a:lvl1pPr>
              <a:lnSpc>
                <a:spcPct val="90000"/>
              </a:lnSpc>
              <a:spcBef>
                <a:spcPts val="0"/>
              </a:spcBef>
              <a:defRPr sz="3177" b="0" i="1" cap="none" baseline="0">
                <a:solidFill>
                  <a:schemeClr val="bg2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add callout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86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3534" y="1129553"/>
            <a:ext cx="4509193" cy="685800"/>
          </a:xfrm>
        </p:spPr>
        <p:txBody>
          <a:bodyPr>
            <a:noAutofit/>
          </a:bodyPr>
          <a:lstStyle>
            <a:lvl1pPr>
              <a:lnSpc>
                <a:spcPct val="81000"/>
              </a:lnSpc>
              <a:defRPr sz="494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263536" y="2566024"/>
            <a:ext cx="4463011" cy="3513667"/>
          </a:xfrm>
          <a:ln w="6350"/>
        </p:spPr>
        <p:txBody>
          <a:bodyPr>
            <a:noAutofit/>
          </a:bodyPr>
          <a:lstStyle>
            <a:lvl1pPr marL="197782">
              <a:spcBef>
                <a:spcPts val="1412"/>
              </a:spcBef>
              <a:spcAft>
                <a:spcPts val="265"/>
              </a:spcAft>
              <a:defRPr sz="1677" i="1">
                <a:solidFill>
                  <a:schemeClr val="tx1"/>
                </a:solidFill>
              </a:defRPr>
            </a:lvl1pPr>
            <a:lvl2pPr marL="197782" indent="0">
              <a:lnSpc>
                <a:spcPct val="110000"/>
              </a:lnSpc>
              <a:spcBef>
                <a:spcPts val="0"/>
              </a:spcBef>
              <a:spcAft>
                <a:spcPts val="1412"/>
              </a:spcAft>
              <a:buNone/>
              <a:defRPr sz="1588"/>
            </a:lvl2pPr>
            <a:lvl3pPr marL="71921" indent="0">
              <a:lnSpc>
                <a:spcPct val="95000"/>
              </a:lnSpc>
              <a:spcBef>
                <a:spcPts val="491"/>
              </a:spcBef>
              <a:buFontTx/>
              <a:buNone/>
              <a:defRPr sz="1412">
                <a:solidFill>
                  <a:schemeClr val="bg1"/>
                </a:solidFill>
              </a:defRPr>
            </a:lvl3pPr>
            <a:lvl4pPr marL="197783" indent="0">
              <a:spcBef>
                <a:spcPts val="590"/>
              </a:spcBef>
              <a:buClr>
                <a:schemeClr val="accent4"/>
              </a:buClr>
              <a:buSzPct val="100000"/>
              <a:buFontTx/>
              <a:buNone/>
              <a:defRPr sz="1059" baseline="0">
                <a:solidFill>
                  <a:schemeClr val="bg1"/>
                </a:solidFill>
              </a:defRPr>
            </a:lvl4pPr>
            <a:lvl5pPr marL="0" indent="0">
              <a:spcBef>
                <a:spcPts val="590"/>
              </a:spcBef>
              <a:buClr>
                <a:schemeClr val="tx1"/>
              </a:buClr>
              <a:buSzPct val="92000"/>
              <a:buFontTx/>
              <a:buNone/>
              <a:defRPr sz="1500" baseline="0">
                <a:solidFill>
                  <a:schemeClr val="bg1"/>
                </a:solidFill>
              </a:defRPr>
            </a:lvl5pPr>
            <a:lvl6pPr marL="1031676" indent="0">
              <a:buFontTx/>
              <a:buNone/>
              <a:defRPr>
                <a:solidFill>
                  <a:schemeClr val="bg1"/>
                </a:solidFill>
              </a:defRPr>
            </a:lvl6pPr>
            <a:lvl7pPr marL="1481183" indent="0">
              <a:buNone/>
              <a:defRPr>
                <a:solidFill>
                  <a:schemeClr val="bg1"/>
                </a:solidFill>
              </a:defRPr>
            </a:lvl7pPr>
            <a:lvl8pPr marL="1930688" indent="0">
              <a:buNone/>
              <a:defRPr>
                <a:solidFill>
                  <a:schemeClr val="bg1"/>
                </a:solidFill>
              </a:defRPr>
            </a:lvl8pPr>
            <a:lvl9pPr marL="2380193" indent="0"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Subhead2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 err="1"/>
              <a:t>asdf</a:t>
            </a:r>
            <a:endParaRPr lang="en-US" dirty="0"/>
          </a:p>
          <a:p>
            <a:pPr lvl="6"/>
            <a:r>
              <a:rPr lang="en-US" dirty="0" err="1"/>
              <a:t>asdf</a:t>
            </a:r>
            <a:endParaRPr lang="en-US" dirty="0"/>
          </a:p>
          <a:p>
            <a:pPr lvl="7"/>
            <a:r>
              <a:rPr lang="en-US" dirty="0" err="1"/>
              <a:t>asdf</a:t>
            </a:r>
            <a:endParaRPr lang="en-US" dirty="0"/>
          </a:p>
          <a:p>
            <a:pPr lvl="8"/>
            <a:r>
              <a:rPr lang="en-US" dirty="0" err="1"/>
              <a:t>asdf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17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slide 0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3533" y="1129553"/>
            <a:ext cx="4509193" cy="685800"/>
          </a:xfrm>
        </p:spPr>
        <p:txBody>
          <a:bodyPr>
            <a:noAutofit/>
          </a:bodyPr>
          <a:lstStyle>
            <a:lvl1pPr algn="l" rtl="0" eaLnBrk="1" fontAlgn="base" hangingPunct="1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defRPr lang="en-US" sz="4941" b="1" i="0" u="none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856877" y="708597"/>
            <a:ext cx="5345295" cy="3513667"/>
          </a:xfrm>
          <a:ln w="6350"/>
        </p:spPr>
        <p:txBody>
          <a:bodyPr>
            <a:noAutofit/>
          </a:bodyPr>
          <a:lstStyle>
            <a:lvl1pPr marL="197782">
              <a:spcBef>
                <a:spcPts val="1412"/>
              </a:spcBef>
              <a:spcAft>
                <a:spcPts val="265"/>
              </a:spcAft>
              <a:defRPr sz="1677" i="1">
                <a:solidFill>
                  <a:schemeClr val="tx1"/>
                </a:solidFill>
              </a:defRPr>
            </a:lvl1pPr>
            <a:lvl2pPr marL="197782" indent="0">
              <a:lnSpc>
                <a:spcPct val="110000"/>
              </a:lnSpc>
              <a:spcBef>
                <a:spcPts val="0"/>
              </a:spcBef>
              <a:spcAft>
                <a:spcPts val="1412"/>
              </a:spcAft>
              <a:buNone/>
              <a:defRPr sz="1588"/>
            </a:lvl2pPr>
            <a:lvl3pPr marL="71921" indent="0">
              <a:lnSpc>
                <a:spcPct val="95000"/>
              </a:lnSpc>
              <a:spcBef>
                <a:spcPts val="491"/>
              </a:spcBef>
              <a:buFontTx/>
              <a:buNone/>
              <a:defRPr sz="1412">
                <a:solidFill>
                  <a:schemeClr val="bg1"/>
                </a:solidFill>
              </a:defRPr>
            </a:lvl3pPr>
            <a:lvl4pPr marL="197783" indent="0">
              <a:spcBef>
                <a:spcPts val="590"/>
              </a:spcBef>
              <a:buClr>
                <a:schemeClr val="accent4"/>
              </a:buClr>
              <a:buSzPct val="100000"/>
              <a:buFontTx/>
              <a:buNone/>
              <a:defRPr sz="1059" baseline="0">
                <a:solidFill>
                  <a:schemeClr val="bg1"/>
                </a:solidFill>
              </a:defRPr>
            </a:lvl4pPr>
            <a:lvl5pPr marL="0" indent="0">
              <a:spcBef>
                <a:spcPts val="590"/>
              </a:spcBef>
              <a:buClr>
                <a:schemeClr val="tx1"/>
              </a:buClr>
              <a:buSzPct val="92000"/>
              <a:buFontTx/>
              <a:buNone/>
              <a:defRPr sz="1500" baseline="0">
                <a:solidFill>
                  <a:schemeClr val="bg1"/>
                </a:solidFill>
              </a:defRPr>
            </a:lvl5pPr>
            <a:lvl6pPr marL="1031676" indent="0">
              <a:buFontTx/>
              <a:buNone/>
              <a:defRPr>
                <a:solidFill>
                  <a:schemeClr val="bg1"/>
                </a:solidFill>
              </a:defRPr>
            </a:lvl6pPr>
            <a:lvl7pPr marL="1481183" indent="0">
              <a:buNone/>
              <a:defRPr>
                <a:solidFill>
                  <a:schemeClr val="bg1"/>
                </a:solidFill>
              </a:defRPr>
            </a:lvl7pPr>
            <a:lvl8pPr marL="1930688" indent="0">
              <a:buNone/>
              <a:defRPr>
                <a:solidFill>
                  <a:schemeClr val="bg1"/>
                </a:solidFill>
              </a:defRPr>
            </a:lvl8pPr>
            <a:lvl9pPr marL="2380193" indent="0"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Subhead2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 err="1"/>
              <a:t>asdf</a:t>
            </a:r>
            <a:endParaRPr lang="en-US" dirty="0"/>
          </a:p>
          <a:p>
            <a:pPr lvl="6"/>
            <a:r>
              <a:rPr lang="en-US" dirty="0" err="1"/>
              <a:t>asdf</a:t>
            </a:r>
            <a:endParaRPr lang="en-US" dirty="0"/>
          </a:p>
          <a:p>
            <a:pPr lvl="7"/>
            <a:r>
              <a:rPr lang="en-US" dirty="0" err="1"/>
              <a:t>asdf</a:t>
            </a:r>
            <a:endParaRPr lang="en-US" dirty="0"/>
          </a:p>
          <a:p>
            <a:pPr lvl="8"/>
            <a:r>
              <a:rPr lang="en-US" dirty="0" err="1"/>
              <a:t>asdf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91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and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26380" y="3316386"/>
            <a:ext cx="2903913" cy="1684239"/>
          </a:xfrm>
        </p:spPr>
        <p:txBody>
          <a:bodyPr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buClr>
                <a:schemeClr val="bg1"/>
              </a:buClr>
              <a:buFont typeface="+mj-lt"/>
              <a:buNone/>
              <a:defRPr sz="1059" b="0" baseline="0">
                <a:solidFill>
                  <a:schemeClr val="tx2"/>
                </a:solidFill>
                <a:latin typeface="+mn-lt"/>
              </a:defRPr>
            </a:lvl1pPr>
            <a:lvl2pPr>
              <a:defRPr sz="1588">
                <a:solidFill>
                  <a:schemeClr val="accent2"/>
                </a:solidFill>
              </a:defRPr>
            </a:lvl2pPr>
            <a:lvl3pPr>
              <a:defRPr sz="1588">
                <a:solidFill>
                  <a:schemeClr val="accent2"/>
                </a:solidFill>
              </a:defRPr>
            </a:lvl3pPr>
            <a:lvl4pPr>
              <a:defRPr sz="1588">
                <a:solidFill>
                  <a:schemeClr val="accent2"/>
                </a:solidFill>
              </a:defRPr>
            </a:lvl4pPr>
            <a:lvl5pPr>
              <a:defRPr sz="1588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insert units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6379" y="1124509"/>
            <a:ext cx="2903913" cy="1901079"/>
          </a:xfr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1500"/>
              </a:spcBef>
              <a:defRPr sz="1412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question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7"/>
          </p:nvPr>
        </p:nvSpPr>
        <p:spPr>
          <a:xfrm>
            <a:off x="3625271" y="1025338"/>
            <a:ext cx="8312725" cy="46728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115000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63534" y="1287257"/>
            <a:ext cx="9826752" cy="2872608"/>
          </a:xfrm>
        </p:spPr>
        <p:txBody>
          <a:bodyPr anchor="t" anchorCtr="0"/>
          <a:lstStyle>
            <a:lvl1pPr>
              <a:lnSpc>
                <a:spcPct val="95000"/>
              </a:lnSpc>
              <a:spcBef>
                <a:spcPts val="0"/>
              </a:spcBef>
              <a:defRPr sz="3177" b="0" i="1" cap="none" baseline="0">
                <a:solidFill>
                  <a:schemeClr val="bg2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insert question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263534" y="4167326"/>
            <a:ext cx="9826752" cy="1314153"/>
          </a:xfr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 sz="1853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units</a:t>
            </a:r>
          </a:p>
        </p:txBody>
      </p:sp>
    </p:spTree>
    <p:extLst>
      <p:ext uri="{BB962C8B-B14F-4D97-AF65-F5344CB8AC3E}">
        <p14:creationId xmlns:p14="http://schemas.microsoft.com/office/powerpoint/2010/main" val="3386380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12"/>
          <p:cNvSpPr>
            <a:spLocks noGrp="1"/>
          </p:cNvSpPr>
          <p:nvPr>
            <p:ph type="chart" sz="quarter" idx="17"/>
          </p:nvPr>
        </p:nvSpPr>
        <p:spPr>
          <a:xfrm>
            <a:off x="1939638" y="1025961"/>
            <a:ext cx="8312727" cy="467160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354477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8513" y="768363"/>
            <a:ext cx="6010656" cy="6858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714127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8513" y="768363"/>
            <a:ext cx="6010656" cy="6858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092200" y="2650068"/>
            <a:ext cx="4206240" cy="3513667"/>
          </a:xfrm>
          <a:ln w="6350"/>
        </p:spPr>
        <p:txBody>
          <a:bodyPr/>
          <a:lstStyle>
            <a:lvl1pPr marL="268217">
              <a:defRPr sz="2267" i="1">
                <a:solidFill>
                  <a:schemeClr val="accent4"/>
                </a:solidFill>
              </a:defRPr>
            </a:lvl1pPr>
            <a:lvl2pPr marL="268217" indent="0">
              <a:lnSpc>
                <a:spcPct val="95000"/>
              </a:lnSpc>
              <a:spcBef>
                <a:spcPts val="2133"/>
              </a:spcBef>
              <a:buNone/>
              <a:defRPr sz="1867"/>
            </a:lvl2pPr>
            <a:lvl3pPr marL="268217" indent="-170684">
              <a:lnSpc>
                <a:spcPct val="95000"/>
              </a:lnSpc>
              <a:spcBef>
                <a:spcPts val="667"/>
              </a:spcBef>
              <a:defRPr sz="1867"/>
            </a:lvl3pPr>
            <a:lvl4pPr marL="438901" indent="-170684">
              <a:spcBef>
                <a:spcPts val="800"/>
              </a:spcBef>
              <a:buClr>
                <a:schemeClr val="accent4"/>
              </a:buClr>
              <a:buSzPct val="100000"/>
              <a:buFont typeface="Georgia" panose="02040502050405020303" pitchFamily="18" charset="0"/>
              <a:buChar char="»"/>
              <a:defRPr sz="1467" baseline="0">
                <a:solidFill>
                  <a:schemeClr val="accent1"/>
                </a:solidFill>
              </a:defRPr>
            </a:lvl4pPr>
            <a:lvl5pPr marL="268217" indent="-268217">
              <a:spcBef>
                <a:spcPts val="800"/>
              </a:spcBef>
              <a:buClr>
                <a:schemeClr val="tx1"/>
              </a:buClr>
              <a:buSzPct val="92000"/>
              <a:buFont typeface="+mj-lt"/>
              <a:buAutoNum type="arabicPeriod"/>
              <a:defRPr sz="2000" baseline="0"/>
            </a:lvl5pPr>
            <a:lvl6pPr marL="1399081" indent="0">
              <a:buNone/>
              <a:defRPr>
                <a:solidFill>
                  <a:schemeClr val="bg1"/>
                </a:solidFill>
              </a:defRPr>
            </a:lvl6pPr>
            <a:lvl7pPr marL="2008666" indent="0">
              <a:buNone/>
              <a:defRPr>
                <a:solidFill>
                  <a:schemeClr val="bg1"/>
                </a:solidFill>
              </a:defRPr>
            </a:lvl7pPr>
            <a:lvl8pPr marL="2618251" indent="0">
              <a:buNone/>
              <a:defRPr>
                <a:solidFill>
                  <a:schemeClr val="bg1"/>
                </a:solidFill>
              </a:defRPr>
            </a:lvl8pPr>
            <a:lvl9pPr marL="3227835" indent="0"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Subhead3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 err="1"/>
              <a:t>asdf</a:t>
            </a:r>
            <a:endParaRPr lang="en-US" dirty="0"/>
          </a:p>
          <a:p>
            <a:pPr lvl="6"/>
            <a:r>
              <a:rPr lang="en-US" dirty="0" err="1"/>
              <a:t>asdf</a:t>
            </a:r>
            <a:endParaRPr lang="en-US" dirty="0"/>
          </a:p>
          <a:p>
            <a:pPr lvl="7"/>
            <a:r>
              <a:rPr lang="en-US" dirty="0" err="1"/>
              <a:t>asdf</a:t>
            </a:r>
            <a:endParaRPr lang="en-US" dirty="0"/>
          </a:p>
          <a:p>
            <a:pPr lvl="8"/>
            <a:r>
              <a:rPr lang="en-US" dirty="0" err="1"/>
              <a:t>asdf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519333" y="2650068"/>
            <a:ext cx="4206240" cy="3513667"/>
          </a:xfrm>
          <a:ln w="6350"/>
        </p:spPr>
        <p:txBody>
          <a:bodyPr/>
          <a:lstStyle>
            <a:lvl1pPr marL="268217">
              <a:defRPr sz="2267" i="1">
                <a:solidFill>
                  <a:schemeClr val="accent4"/>
                </a:solidFill>
              </a:defRPr>
            </a:lvl1pPr>
            <a:lvl2pPr marL="268217" indent="0">
              <a:lnSpc>
                <a:spcPct val="95000"/>
              </a:lnSpc>
              <a:spcBef>
                <a:spcPts val="2133"/>
              </a:spcBef>
              <a:buNone/>
              <a:defRPr sz="1867"/>
            </a:lvl2pPr>
            <a:lvl3pPr marL="268217" indent="-170684">
              <a:lnSpc>
                <a:spcPct val="95000"/>
              </a:lnSpc>
              <a:spcBef>
                <a:spcPts val="667"/>
              </a:spcBef>
              <a:defRPr sz="1867"/>
            </a:lvl3pPr>
            <a:lvl4pPr marL="438901" indent="-170684">
              <a:spcBef>
                <a:spcPts val="800"/>
              </a:spcBef>
              <a:buClr>
                <a:schemeClr val="accent4"/>
              </a:buClr>
              <a:buSzPct val="100000"/>
              <a:buFont typeface="Georgia" panose="02040502050405020303" pitchFamily="18" charset="0"/>
              <a:buChar char="»"/>
              <a:defRPr sz="1467" baseline="0">
                <a:solidFill>
                  <a:schemeClr val="accent1"/>
                </a:solidFill>
              </a:defRPr>
            </a:lvl4pPr>
            <a:lvl5pPr marL="268217" indent="-268217">
              <a:spcBef>
                <a:spcPts val="800"/>
              </a:spcBef>
              <a:buClr>
                <a:schemeClr val="tx1"/>
              </a:buClr>
              <a:buSzPct val="92000"/>
              <a:buFont typeface="+mj-lt"/>
              <a:buAutoNum type="arabicPeriod"/>
              <a:defRPr sz="2000" baseline="0"/>
            </a:lvl5pPr>
            <a:lvl6pPr marL="1399081" indent="0">
              <a:buNone/>
              <a:defRPr>
                <a:solidFill>
                  <a:schemeClr val="bg1"/>
                </a:solidFill>
              </a:defRPr>
            </a:lvl6pPr>
            <a:lvl7pPr marL="2008666" indent="0">
              <a:buNone/>
              <a:defRPr>
                <a:solidFill>
                  <a:schemeClr val="bg1"/>
                </a:solidFill>
              </a:defRPr>
            </a:lvl7pPr>
            <a:lvl8pPr marL="2618251" indent="0">
              <a:buNone/>
              <a:defRPr>
                <a:solidFill>
                  <a:schemeClr val="bg1"/>
                </a:solidFill>
              </a:defRPr>
            </a:lvl8pPr>
            <a:lvl9pPr marL="3227835" indent="0"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Subhead3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asdf</a:t>
            </a:r>
          </a:p>
          <a:p>
            <a:pPr lvl="6"/>
            <a:r>
              <a:rPr lang="en-US"/>
              <a:t>asdf</a:t>
            </a:r>
          </a:p>
          <a:p>
            <a:pPr lvl="7"/>
            <a:r>
              <a:rPr lang="en-US"/>
              <a:t>asdf</a:t>
            </a:r>
          </a:p>
          <a:p>
            <a:pPr lvl="8"/>
            <a:r>
              <a:rPr lang="en-US"/>
              <a:t>asdf</a:t>
            </a:r>
          </a:p>
        </p:txBody>
      </p:sp>
    </p:spTree>
    <p:extLst>
      <p:ext uri="{BB962C8B-B14F-4D97-AF65-F5344CB8AC3E}">
        <p14:creationId xmlns:p14="http://schemas.microsoft.com/office/powerpoint/2010/main" val="3371865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8513" y="768363"/>
            <a:ext cx="6010656" cy="6858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092201" y="2450127"/>
            <a:ext cx="10202333" cy="790915"/>
          </a:xfrm>
        </p:spPr>
        <p:txBody>
          <a:bodyPr/>
          <a:lstStyle>
            <a:lvl1pPr marL="268217">
              <a:lnSpc>
                <a:spcPct val="98000"/>
              </a:lnSpc>
              <a:defRPr sz="2267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092200" y="3259655"/>
            <a:ext cx="4206240" cy="3005679"/>
          </a:xfrm>
          <a:ln w="6350"/>
        </p:spPr>
        <p:txBody>
          <a:bodyPr/>
          <a:lstStyle>
            <a:lvl1pPr marL="268217">
              <a:defRPr sz="2267" i="1">
                <a:solidFill>
                  <a:schemeClr val="accent4"/>
                </a:solidFill>
              </a:defRPr>
            </a:lvl1pPr>
            <a:lvl2pPr marL="268217" indent="0">
              <a:lnSpc>
                <a:spcPct val="95000"/>
              </a:lnSpc>
              <a:spcBef>
                <a:spcPts val="2133"/>
              </a:spcBef>
              <a:buNone/>
              <a:defRPr sz="1867"/>
            </a:lvl2pPr>
            <a:lvl3pPr marL="268217" indent="-170684">
              <a:lnSpc>
                <a:spcPct val="95000"/>
              </a:lnSpc>
              <a:spcBef>
                <a:spcPts val="667"/>
              </a:spcBef>
              <a:defRPr sz="1867"/>
            </a:lvl3pPr>
            <a:lvl4pPr marL="438901" indent="-170684">
              <a:spcBef>
                <a:spcPts val="800"/>
              </a:spcBef>
              <a:buClr>
                <a:schemeClr val="accent4"/>
              </a:buClr>
              <a:buSzPct val="100000"/>
              <a:buFont typeface="Georgia" panose="02040502050405020303" pitchFamily="18" charset="0"/>
              <a:buChar char="»"/>
              <a:defRPr sz="1467" baseline="0">
                <a:solidFill>
                  <a:schemeClr val="accent4"/>
                </a:solidFill>
              </a:defRPr>
            </a:lvl4pPr>
            <a:lvl5pPr marL="268217" indent="-268217">
              <a:spcBef>
                <a:spcPts val="800"/>
              </a:spcBef>
              <a:buClr>
                <a:schemeClr val="tx1"/>
              </a:buClr>
              <a:buSzPct val="92000"/>
              <a:buFont typeface="+mj-lt"/>
              <a:buAutoNum type="arabicPeriod"/>
              <a:defRPr sz="2000" baseline="0"/>
            </a:lvl5pPr>
            <a:lvl6pPr marL="1399081" indent="0">
              <a:buNone/>
              <a:defRPr>
                <a:solidFill>
                  <a:schemeClr val="bg1"/>
                </a:solidFill>
              </a:defRPr>
            </a:lvl6pPr>
            <a:lvl7pPr marL="2008666" indent="0">
              <a:buNone/>
              <a:defRPr>
                <a:solidFill>
                  <a:schemeClr val="bg1"/>
                </a:solidFill>
              </a:defRPr>
            </a:lvl7pPr>
            <a:lvl8pPr marL="2618251" indent="0">
              <a:buNone/>
              <a:defRPr>
                <a:solidFill>
                  <a:schemeClr val="bg1"/>
                </a:solidFill>
              </a:defRPr>
            </a:lvl8pPr>
            <a:lvl9pPr marL="3227835" indent="0"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Subhead3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asdf</a:t>
            </a:r>
          </a:p>
          <a:p>
            <a:pPr lvl="6"/>
            <a:r>
              <a:rPr lang="en-US"/>
              <a:t>asdf</a:t>
            </a:r>
          </a:p>
          <a:p>
            <a:pPr lvl="7"/>
            <a:r>
              <a:rPr lang="en-US"/>
              <a:t>asdf</a:t>
            </a:r>
          </a:p>
          <a:p>
            <a:pPr lvl="8"/>
            <a:r>
              <a:rPr lang="en-US"/>
              <a:t>asdf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519333" y="3259655"/>
            <a:ext cx="4206240" cy="3005679"/>
          </a:xfrm>
          <a:ln w="6350"/>
        </p:spPr>
        <p:txBody>
          <a:bodyPr/>
          <a:lstStyle>
            <a:lvl1pPr marL="268217">
              <a:defRPr sz="2267" i="1">
                <a:solidFill>
                  <a:schemeClr val="accent4"/>
                </a:solidFill>
              </a:defRPr>
            </a:lvl1pPr>
            <a:lvl2pPr marL="268217" indent="0">
              <a:lnSpc>
                <a:spcPct val="95000"/>
              </a:lnSpc>
              <a:spcBef>
                <a:spcPts val="2133"/>
              </a:spcBef>
              <a:buNone/>
              <a:defRPr sz="1867"/>
            </a:lvl2pPr>
            <a:lvl3pPr marL="268217" indent="-170684">
              <a:lnSpc>
                <a:spcPct val="95000"/>
              </a:lnSpc>
              <a:spcBef>
                <a:spcPts val="667"/>
              </a:spcBef>
              <a:defRPr sz="1867"/>
            </a:lvl3pPr>
            <a:lvl4pPr marL="438901" indent="-170684">
              <a:spcBef>
                <a:spcPts val="800"/>
              </a:spcBef>
              <a:buClr>
                <a:schemeClr val="accent4"/>
              </a:buClr>
              <a:buSzPct val="100000"/>
              <a:buFont typeface="Georgia" panose="02040502050405020303" pitchFamily="18" charset="0"/>
              <a:buChar char="»"/>
              <a:defRPr sz="1467" baseline="0">
                <a:solidFill>
                  <a:schemeClr val="accent4"/>
                </a:solidFill>
              </a:defRPr>
            </a:lvl4pPr>
            <a:lvl5pPr marL="268217" indent="-268217">
              <a:spcBef>
                <a:spcPts val="800"/>
              </a:spcBef>
              <a:buClr>
                <a:schemeClr val="tx1"/>
              </a:buClr>
              <a:buSzPct val="92000"/>
              <a:buFont typeface="+mj-lt"/>
              <a:buAutoNum type="arabicPeriod"/>
              <a:defRPr sz="2000" baseline="0"/>
            </a:lvl5pPr>
            <a:lvl6pPr marL="1399081" indent="0">
              <a:buNone/>
              <a:defRPr>
                <a:solidFill>
                  <a:schemeClr val="bg1"/>
                </a:solidFill>
              </a:defRPr>
            </a:lvl6pPr>
            <a:lvl7pPr marL="2008666" indent="0">
              <a:buNone/>
              <a:defRPr>
                <a:solidFill>
                  <a:schemeClr val="bg1"/>
                </a:solidFill>
              </a:defRPr>
            </a:lvl7pPr>
            <a:lvl8pPr marL="2618251" indent="0">
              <a:buNone/>
              <a:defRPr>
                <a:solidFill>
                  <a:schemeClr val="bg1"/>
                </a:solidFill>
              </a:defRPr>
            </a:lvl8pPr>
            <a:lvl9pPr marL="3227835" indent="0"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Subhead3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asdf</a:t>
            </a:r>
          </a:p>
          <a:p>
            <a:pPr lvl="6"/>
            <a:r>
              <a:rPr lang="en-US"/>
              <a:t>asdf</a:t>
            </a:r>
          </a:p>
          <a:p>
            <a:pPr lvl="7"/>
            <a:r>
              <a:rPr lang="en-US"/>
              <a:t>asdf</a:t>
            </a:r>
          </a:p>
          <a:p>
            <a:pPr lvl="8"/>
            <a:r>
              <a:rPr lang="en-US"/>
              <a:t>asdf</a:t>
            </a:r>
          </a:p>
        </p:txBody>
      </p:sp>
    </p:spTree>
    <p:extLst>
      <p:ext uri="{BB962C8B-B14F-4D97-AF65-F5344CB8AC3E}">
        <p14:creationId xmlns:p14="http://schemas.microsoft.com/office/powerpoint/2010/main" val="2215471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white">
          <a:xfrm>
            <a:off x="6096001" y="6210992"/>
            <a:ext cx="0" cy="35394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srgbClr val="414042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 userDrawn="1"/>
        </p:nvSpPr>
        <p:spPr bwMode="white">
          <a:xfrm>
            <a:off x="6096001" y="6210992"/>
            <a:ext cx="0" cy="35394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srgbClr val="41404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33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36661" y="944780"/>
            <a:ext cx="6010656" cy="6858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4141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2382" dirty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41300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 bwMode="black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 hasCustomPrompt="1"/>
          </p:nvPr>
        </p:nvSpPr>
        <p:spPr bwMode="white">
          <a:xfrm>
            <a:off x="1048516" y="2871484"/>
            <a:ext cx="6012687" cy="1543883"/>
          </a:xfrm>
        </p:spPr>
        <p:txBody>
          <a:bodyPr anchor="t">
            <a:noAutofit/>
          </a:bodyPr>
          <a:lstStyle>
            <a:lvl1pPr>
              <a:lnSpc>
                <a:spcPct val="76000"/>
              </a:lnSpc>
              <a:defRPr sz="5867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br>
              <a:rPr lang="en-US"/>
            </a:br>
            <a:r>
              <a:rPr lang="en-US"/>
              <a:t>TREATMENT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48512" y="5716909"/>
            <a:ext cx="5913120" cy="228600"/>
          </a:xfrm>
        </p:spPr>
        <p:txBody>
          <a:bodyPr anchor="b" anchorCtr="0"/>
          <a:lstStyle>
            <a:lvl1pPr>
              <a:spcBef>
                <a:spcPts val="0"/>
              </a:spcBef>
              <a:defRPr sz="14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Date (click </a:t>
            </a:r>
            <a:r>
              <a:rPr lang="en-US" dirty="0"/>
              <a:t>to change)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1048512" y="5219069"/>
            <a:ext cx="5913120" cy="228600"/>
          </a:xfrm>
        </p:spPr>
        <p:txBody>
          <a:bodyPr anchor="b" anchorCtr="0"/>
          <a:lstStyle>
            <a:lvl1pPr>
              <a:spcBef>
                <a:spcPts val="0"/>
              </a:spcBef>
              <a:defRPr sz="1467" b="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Author Names (click to change)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493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ight background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 hasCustomPrompt="1"/>
          </p:nvPr>
        </p:nvSpPr>
        <p:spPr bwMode="white">
          <a:xfrm>
            <a:off x="1048516" y="2871484"/>
            <a:ext cx="6012687" cy="1543883"/>
          </a:xfrm>
        </p:spPr>
        <p:txBody>
          <a:bodyPr anchor="t">
            <a:noAutofit/>
          </a:bodyPr>
          <a:lstStyle>
            <a:lvl1pPr>
              <a:lnSpc>
                <a:spcPct val="76000"/>
              </a:lnSpc>
              <a:defRPr sz="5867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br>
              <a:rPr lang="en-US"/>
            </a:br>
            <a:r>
              <a:rPr lang="en-US"/>
              <a:t>TREATMENT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48512" y="5716909"/>
            <a:ext cx="5913120" cy="228600"/>
          </a:xfrm>
        </p:spPr>
        <p:txBody>
          <a:bodyPr anchor="b" anchorCtr="0"/>
          <a:lstStyle>
            <a:lvl1pPr>
              <a:spcBef>
                <a:spcPts val="0"/>
              </a:spcBef>
              <a:defRPr sz="14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Date (click </a:t>
            </a:r>
            <a:r>
              <a:rPr lang="en-US" dirty="0"/>
              <a:t>to change)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1048512" y="5219069"/>
            <a:ext cx="5913120" cy="228600"/>
          </a:xfrm>
        </p:spPr>
        <p:txBody>
          <a:bodyPr anchor="b" anchorCtr="0"/>
          <a:lstStyle>
            <a:lvl1pPr>
              <a:spcBef>
                <a:spcPts val="0"/>
              </a:spcBef>
              <a:defRPr sz="1467" b="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Author Names (click to change)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05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048513" y="2734305"/>
            <a:ext cx="6010656" cy="2834697"/>
          </a:xfrm>
        </p:spPr>
        <p:txBody>
          <a:bodyPr anchor="t" anchorCtr="0"/>
          <a:lstStyle>
            <a:lvl1pPr>
              <a:lnSpc>
                <a:spcPct val="76000"/>
              </a:lnSpc>
              <a:spcBef>
                <a:spcPts val="0"/>
              </a:spcBef>
              <a:defRPr sz="5867" b="1" cap="all" baseline="0">
                <a:solidFill>
                  <a:schemeClr val="bg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37930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048513" y="2192438"/>
            <a:ext cx="5279136" cy="2834697"/>
          </a:xfrm>
        </p:spPr>
        <p:txBody>
          <a:bodyPr anchor="t" anchorCtr="0"/>
          <a:lstStyle>
            <a:lvl1pPr>
              <a:lnSpc>
                <a:spcPct val="76000"/>
              </a:lnSpc>
              <a:spcBef>
                <a:spcPts val="0"/>
              </a:spcBef>
              <a:defRPr sz="5867" b="1" cap="all" baseline="0">
                <a:solidFill>
                  <a:schemeClr val="tx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/>
              <a:t>intro</a:t>
            </a:r>
          </a:p>
          <a:p>
            <a:pPr lvl="0"/>
            <a:r>
              <a:rPr lang="en-US"/>
              <a:t>text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486144" y="768365"/>
            <a:ext cx="4562856" cy="5598569"/>
          </a:xfrm>
        </p:spPr>
        <p:txBody>
          <a:bodyPr>
            <a:noAutofit/>
          </a:bodyPr>
          <a:lstStyle>
            <a:lvl1pPr>
              <a:defRPr lang="en-US" sz="2267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693" indent="0">
              <a:spcBef>
                <a:spcPts val="2133"/>
              </a:spcBef>
              <a:buFont typeface="Arial" panose="020B0604020202020204" pitchFamily="34" charset="0"/>
              <a:buNone/>
              <a:defRPr lang="en-US" sz="2000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 indent="-170684">
              <a:lnSpc>
                <a:spcPct val="90000"/>
              </a:lnSpc>
              <a:spcBef>
                <a:spcPts val="267"/>
              </a:spcBef>
              <a:buClr>
                <a:schemeClr val="tx2"/>
              </a:buClr>
              <a:defRPr sz="1600">
                <a:solidFill>
                  <a:schemeClr val="tx2"/>
                </a:solidFill>
              </a:defRPr>
            </a:lvl3pPr>
            <a:lvl4pPr marL="12192" indent="0">
              <a:buFontTx/>
              <a:buNone/>
              <a:defRPr>
                <a:solidFill>
                  <a:schemeClr val="bg1"/>
                </a:solidFill>
              </a:defRPr>
            </a:lvl4pPr>
            <a:lvl5pPr marL="12192" indent="0">
              <a:buFontTx/>
              <a:buNone/>
              <a:defRPr>
                <a:solidFill>
                  <a:schemeClr val="bg1"/>
                </a:solidFill>
              </a:defRPr>
            </a:lvl5pPr>
            <a:lvl6pPr marL="1399081" indent="0">
              <a:buNone/>
              <a:defRPr>
                <a:solidFill>
                  <a:schemeClr val="bg1"/>
                </a:solidFill>
              </a:defRPr>
            </a:lvl6pPr>
            <a:lvl7pPr marL="2008666" indent="0">
              <a:buNone/>
              <a:defRPr>
                <a:solidFill>
                  <a:schemeClr val="bg1"/>
                </a:solidFill>
              </a:defRPr>
            </a:lvl7pPr>
            <a:lvl8pPr marL="2618251" indent="0">
              <a:buNone/>
              <a:defRPr>
                <a:solidFill>
                  <a:schemeClr val="bg1"/>
                </a:solidFill>
              </a:defRPr>
            </a:lvl8pPr>
            <a:lvl9pPr marL="3227835" indent="0">
              <a:buNone/>
              <a:defRPr>
                <a:solidFill>
                  <a:schemeClr val="bg1"/>
                </a:solidFill>
              </a:defRPr>
            </a:lvl9pPr>
          </a:lstStyle>
          <a:p>
            <a:pPr marL="268217" lvl="0" algn="l" rtl="0" eaLnBrk="1" fontAlgn="base" hangingPunct="1">
              <a:lnSpc>
                <a:spcPct val="95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</a:pPr>
            <a:r>
              <a:rPr lang="en-US"/>
              <a:t>Click to edit Master text styles</a:t>
            </a:r>
          </a:p>
          <a:p>
            <a:pPr marL="268217" lvl="1" algn="l" rtl="0" eaLnBrk="1" fontAlgn="base" hangingPunct="1">
              <a:lnSpc>
                <a:spcPct val="95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</a:pPr>
            <a:r>
              <a:rPr lang="en-US"/>
              <a:t>Second level</a:t>
            </a:r>
          </a:p>
          <a:p>
            <a:pPr marL="268217" lvl="2" algn="l" rtl="0" eaLnBrk="1" fontAlgn="base" hangingPunct="1">
              <a:lnSpc>
                <a:spcPct val="95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</a:pPr>
            <a:r>
              <a:rPr lang="en-US"/>
              <a:t>Third level</a:t>
            </a:r>
          </a:p>
          <a:p>
            <a:pPr marL="268217" lvl="3" algn="l" rtl="0" eaLnBrk="1" fontAlgn="base" hangingPunct="1">
              <a:lnSpc>
                <a:spcPct val="95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</a:pPr>
            <a:r>
              <a:rPr lang="en-US"/>
              <a:t>Fourth level</a:t>
            </a:r>
          </a:p>
          <a:p>
            <a:pPr marL="268217" lvl="4" algn="l" rtl="0" eaLnBrk="1" fontAlgn="base" hangingPunct="1">
              <a:lnSpc>
                <a:spcPct val="95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775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m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048512" y="2192438"/>
            <a:ext cx="5254752" cy="2834697"/>
          </a:xfrm>
        </p:spPr>
        <p:txBody>
          <a:bodyPr anchor="t" anchorCtr="0"/>
          <a:lstStyle>
            <a:lvl1pPr>
              <a:lnSpc>
                <a:spcPct val="76000"/>
              </a:lnSpc>
              <a:spcBef>
                <a:spcPts val="0"/>
              </a:spcBef>
              <a:defRPr sz="5867" b="1" cap="all" baseline="0">
                <a:solidFill>
                  <a:schemeClr val="bg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/>
              <a:t>outline of</a:t>
            </a:r>
          </a:p>
          <a:p>
            <a:pPr lvl="0"/>
            <a:r>
              <a:rPr lang="en-US"/>
              <a:t>today’s</a:t>
            </a:r>
          </a:p>
          <a:p>
            <a:pPr lvl="0"/>
            <a:r>
              <a:rPr lang="en-US"/>
              <a:t>presentation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484622" y="1310220"/>
            <a:ext cx="4532785" cy="3515780"/>
          </a:xfrm>
        </p:spPr>
        <p:txBody>
          <a:bodyPr/>
          <a:lstStyle>
            <a:lvl1pPr marL="264577" indent="-264577">
              <a:lnSpc>
                <a:spcPct val="90000"/>
              </a:lnSpc>
              <a:spcBef>
                <a:spcPts val="933"/>
              </a:spcBef>
              <a:buClr>
                <a:schemeClr val="bg1"/>
              </a:buClr>
              <a:buSzPct val="92000"/>
              <a:buFont typeface="+mj-lt"/>
              <a:buAutoNum type="arabicPeriod"/>
              <a:defRPr sz="2267" b="0" baseline="0">
                <a:solidFill>
                  <a:schemeClr val="bg1"/>
                </a:solidFill>
                <a:latin typeface="+mn-lt"/>
              </a:defRPr>
            </a:lvl1pPr>
            <a:lvl2pPr marL="266693" indent="-228594">
              <a:spcBef>
                <a:spcPts val="933"/>
              </a:spcBef>
              <a:buClr>
                <a:schemeClr val="bg1"/>
              </a:buClr>
              <a:buFont typeface="Georgia" panose="02040502050405020303" pitchFamily="18" charset="0"/>
              <a:buChar char="»"/>
              <a:defRPr sz="2267">
                <a:solidFill>
                  <a:schemeClr val="bg1"/>
                </a:solidFill>
              </a:defRPr>
            </a:lvl2pPr>
            <a:lvl3pPr marL="268217" indent="0">
              <a:spcBef>
                <a:spcPts val="933"/>
              </a:spcBef>
              <a:buNone/>
              <a:defRPr sz="2267">
                <a:solidFill>
                  <a:schemeClr val="bg1"/>
                </a:solidFill>
              </a:defRPr>
            </a:lvl3pPr>
            <a:lvl4pPr>
              <a:defRPr sz="2267">
                <a:solidFill>
                  <a:schemeClr val="accent2"/>
                </a:solidFill>
              </a:defRPr>
            </a:lvl4pPr>
            <a:lvl5pPr>
              <a:defRPr sz="2267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add outline item</a:t>
            </a:r>
          </a:p>
          <a:p>
            <a:pPr lvl="1"/>
            <a:r>
              <a:rPr lang="en-US"/>
              <a:t>Click to add bullet point</a:t>
            </a:r>
          </a:p>
          <a:p>
            <a:pPr lvl="2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27489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048512" y="1305383"/>
            <a:ext cx="10021824" cy="4553553"/>
          </a:xfrm>
        </p:spPr>
        <p:txBody>
          <a:bodyPr anchor="t" anchorCtr="0"/>
          <a:lstStyle>
            <a:lvl1pPr>
              <a:lnSpc>
                <a:spcPct val="86000"/>
              </a:lnSpc>
              <a:spcBef>
                <a:spcPts val="0"/>
              </a:spcBef>
              <a:defRPr sz="4267" b="0" i="1" cap="none" baseline="0">
                <a:solidFill>
                  <a:schemeClr val="bg2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add callout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31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8513" y="768363"/>
            <a:ext cx="4979755" cy="685800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092200" y="2650068"/>
            <a:ext cx="4206240" cy="3513667"/>
          </a:xfrm>
          <a:ln w="6350"/>
        </p:spPr>
        <p:txBody>
          <a:bodyPr/>
          <a:lstStyle>
            <a:lvl1pPr marL="268217">
              <a:defRPr sz="2267" i="1">
                <a:solidFill>
                  <a:schemeClr val="accent4"/>
                </a:solidFill>
              </a:defRPr>
            </a:lvl1pPr>
            <a:lvl2pPr marL="268217" indent="0">
              <a:lnSpc>
                <a:spcPct val="95000"/>
              </a:lnSpc>
              <a:spcBef>
                <a:spcPts val="2133"/>
              </a:spcBef>
              <a:buNone/>
              <a:defRPr sz="1867"/>
            </a:lvl2pPr>
            <a:lvl3pPr marL="268217" indent="-170684">
              <a:lnSpc>
                <a:spcPct val="95000"/>
              </a:lnSpc>
              <a:spcBef>
                <a:spcPts val="667"/>
              </a:spcBef>
              <a:defRPr sz="1867"/>
            </a:lvl3pPr>
            <a:lvl4pPr marL="438901" indent="-170684">
              <a:spcBef>
                <a:spcPts val="800"/>
              </a:spcBef>
              <a:buClr>
                <a:schemeClr val="tx1"/>
              </a:buClr>
              <a:buSzPct val="100000"/>
              <a:buFont typeface="Georgia" panose="02040502050405020303" pitchFamily="18" charset="0"/>
              <a:buChar char="»"/>
              <a:defRPr sz="1467" baseline="0">
                <a:solidFill>
                  <a:schemeClr val="tx1"/>
                </a:solidFill>
              </a:defRPr>
            </a:lvl4pPr>
            <a:lvl5pPr marL="268217" indent="-268217">
              <a:spcBef>
                <a:spcPts val="800"/>
              </a:spcBef>
              <a:buClr>
                <a:schemeClr val="tx1"/>
              </a:buClr>
              <a:buSzPct val="92000"/>
              <a:buFont typeface="+mj-lt"/>
              <a:buAutoNum type="arabicPeriod"/>
              <a:defRPr sz="2000" baseline="0"/>
            </a:lvl5pPr>
            <a:lvl6pPr marL="1399081" indent="0">
              <a:buNone/>
              <a:defRPr>
                <a:solidFill>
                  <a:schemeClr val="bg1"/>
                </a:solidFill>
              </a:defRPr>
            </a:lvl6pPr>
            <a:lvl7pPr marL="2008666" indent="0">
              <a:buNone/>
              <a:defRPr>
                <a:solidFill>
                  <a:schemeClr val="bg1"/>
                </a:solidFill>
              </a:defRPr>
            </a:lvl7pPr>
            <a:lvl8pPr marL="2618251" indent="0">
              <a:buNone/>
              <a:defRPr>
                <a:solidFill>
                  <a:schemeClr val="bg1"/>
                </a:solidFill>
              </a:defRPr>
            </a:lvl8pPr>
            <a:lvl9pPr marL="3227835" indent="0"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Subhead3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asdf</a:t>
            </a:r>
          </a:p>
          <a:p>
            <a:pPr lvl="6"/>
            <a:r>
              <a:rPr lang="en-US"/>
              <a:t>asdf</a:t>
            </a:r>
          </a:p>
          <a:p>
            <a:pPr lvl="7"/>
            <a:r>
              <a:rPr lang="en-US"/>
              <a:t>asdf</a:t>
            </a:r>
          </a:p>
          <a:p>
            <a:pPr lvl="8"/>
            <a:r>
              <a:rPr lang="en-US"/>
              <a:t>asdf</a:t>
            </a:r>
          </a:p>
        </p:txBody>
      </p:sp>
    </p:spTree>
    <p:extLst>
      <p:ext uri="{BB962C8B-B14F-4D97-AF65-F5344CB8AC3E}">
        <p14:creationId xmlns:p14="http://schemas.microsoft.com/office/powerpoint/2010/main" val="821253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p,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8514" y="768363"/>
            <a:ext cx="4658783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062133" y="768363"/>
            <a:ext cx="5520267" cy="2598952"/>
          </a:xfrm>
          <a:ln w="6350"/>
        </p:spPr>
        <p:txBody>
          <a:bodyPr>
            <a:noAutofit/>
          </a:bodyPr>
          <a:lstStyle>
            <a:lvl1pPr marL="268217">
              <a:defRPr sz="2267" i="1">
                <a:solidFill>
                  <a:schemeClr val="accent4"/>
                </a:solidFill>
              </a:defRPr>
            </a:lvl1pPr>
            <a:lvl2pPr marL="268217" indent="0">
              <a:lnSpc>
                <a:spcPct val="95000"/>
              </a:lnSpc>
              <a:spcBef>
                <a:spcPts val="2133"/>
              </a:spcBef>
              <a:buNone/>
              <a:defRPr sz="1867"/>
            </a:lvl2pPr>
            <a:lvl3pPr marL="268217" indent="-170684">
              <a:lnSpc>
                <a:spcPct val="95000"/>
              </a:lnSpc>
              <a:spcBef>
                <a:spcPts val="667"/>
              </a:spcBef>
              <a:defRPr sz="1867"/>
            </a:lvl3pPr>
            <a:lvl4pPr marL="438901" indent="-170684">
              <a:spcBef>
                <a:spcPts val="800"/>
              </a:spcBef>
              <a:buClr>
                <a:schemeClr val="tx1"/>
              </a:buClr>
              <a:buSzPct val="100000"/>
              <a:buFont typeface="Georgia" panose="02040502050405020303" pitchFamily="18" charset="0"/>
              <a:buChar char="»"/>
              <a:defRPr sz="1467" baseline="0">
                <a:solidFill>
                  <a:schemeClr val="tx1"/>
                </a:solidFill>
              </a:defRPr>
            </a:lvl4pPr>
            <a:lvl5pPr marL="268217" indent="-268217">
              <a:spcBef>
                <a:spcPts val="800"/>
              </a:spcBef>
              <a:buClr>
                <a:schemeClr val="tx1"/>
              </a:buClr>
              <a:buSzPct val="92000"/>
              <a:buFont typeface="+mj-lt"/>
              <a:buAutoNum type="arabicPeriod"/>
              <a:defRPr sz="2000" baseline="0"/>
            </a:lvl5pPr>
            <a:lvl6pPr marL="1399081" indent="0">
              <a:buNone/>
              <a:defRPr>
                <a:solidFill>
                  <a:schemeClr val="bg1"/>
                </a:solidFill>
              </a:defRPr>
            </a:lvl6pPr>
            <a:lvl7pPr marL="2008666" indent="0">
              <a:buNone/>
              <a:defRPr>
                <a:solidFill>
                  <a:schemeClr val="bg1"/>
                </a:solidFill>
              </a:defRPr>
            </a:lvl7pPr>
            <a:lvl8pPr marL="2618251" indent="0">
              <a:buNone/>
              <a:defRPr>
                <a:solidFill>
                  <a:schemeClr val="bg1"/>
                </a:solidFill>
              </a:defRPr>
            </a:lvl8pPr>
            <a:lvl9pPr marL="3227835" indent="0"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Subhead3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asdf</a:t>
            </a:r>
          </a:p>
          <a:p>
            <a:pPr lvl="6"/>
            <a:r>
              <a:rPr lang="en-US"/>
              <a:t>asdf</a:t>
            </a:r>
          </a:p>
          <a:p>
            <a:pPr lvl="7"/>
            <a:r>
              <a:rPr lang="en-US"/>
              <a:t>asdf</a:t>
            </a:r>
          </a:p>
          <a:p>
            <a:pPr lvl="8"/>
            <a:r>
              <a:rPr lang="en-US"/>
              <a:t>asdf</a:t>
            </a:r>
          </a:p>
        </p:txBody>
      </p:sp>
    </p:spTree>
    <p:extLst>
      <p:ext uri="{BB962C8B-B14F-4D97-AF65-F5344CB8AC3E}">
        <p14:creationId xmlns:p14="http://schemas.microsoft.com/office/powerpoint/2010/main" val="11595268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and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57289" y="3529298"/>
            <a:ext cx="2466912" cy="9721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267"/>
              </a:spcBef>
              <a:buClr>
                <a:schemeClr val="bg1"/>
              </a:buClr>
              <a:buFont typeface="+mj-lt"/>
              <a:buNone/>
              <a:defRPr sz="1467" b="0" baseline="0">
                <a:solidFill>
                  <a:schemeClr val="tx2"/>
                </a:solidFill>
                <a:latin typeface="+mn-lt"/>
              </a:defRPr>
            </a:lvl1pPr>
            <a:lvl2pPr>
              <a:defRPr sz="2133">
                <a:solidFill>
                  <a:schemeClr val="accent2"/>
                </a:solidFill>
              </a:defRPr>
            </a:lvl2pPr>
            <a:lvl3pPr>
              <a:defRPr sz="2133">
                <a:solidFill>
                  <a:schemeClr val="accent2"/>
                </a:solidFill>
              </a:defRPr>
            </a:lvl3pPr>
            <a:lvl4pPr>
              <a:defRPr sz="2133">
                <a:solidFill>
                  <a:schemeClr val="accent2"/>
                </a:solidFill>
              </a:defRPr>
            </a:lvl4pPr>
            <a:lvl5pPr>
              <a:defRPr sz="2133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insert units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57290" y="670671"/>
            <a:ext cx="2705672" cy="2514600"/>
          </a:xfrm>
        </p:spPr>
        <p:txBody>
          <a:bodyPr/>
          <a:lstStyle>
            <a:lvl1pPr marL="0">
              <a:lnSpc>
                <a:spcPct val="100000"/>
              </a:lnSpc>
              <a:defRPr sz="1867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insert question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7"/>
          </p:nvPr>
        </p:nvSpPr>
        <p:spPr>
          <a:xfrm>
            <a:off x="3568392" y="520392"/>
            <a:ext cx="8177560" cy="6117477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3207716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048512" y="1305383"/>
            <a:ext cx="9826752" cy="2872608"/>
          </a:xfrm>
        </p:spPr>
        <p:txBody>
          <a:bodyPr anchor="t" anchorCtr="0"/>
          <a:lstStyle>
            <a:lvl1pPr>
              <a:lnSpc>
                <a:spcPct val="86000"/>
              </a:lnSpc>
              <a:spcBef>
                <a:spcPts val="0"/>
              </a:spcBef>
              <a:defRPr sz="4267" b="0" i="1" cap="none" baseline="0">
                <a:solidFill>
                  <a:schemeClr val="bg2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insert question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048511" y="4779165"/>
            <a:ext cx="9826752" cy="1314153"/>
          </a:xfrm>
        </p:spPr>
        <p:txBody>
          <a:bodyPr/>
          <a:lstStyle>
            <a:lvl1pPr>
              <a:lnSpc>
                <a:spcPct val="100000"/>
              </a:lnSpc>
              <a:defRPr sz="2133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units</a:t>
            </a:r>
          </a:p>
        </p:txBody>
      </p:sp>
    </p:spTree>
    <p:extLst>
      <p:ext uri="{BB962C8B-B14F-4D97-AF65-F5344CB8AC3E}">
        <p14:creationId xmlns:p14="http://schemas.microsoft.com/office/powerpoint/2010/main" val="168341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36661" y="944780"/>
            <a:ext cx="6010656" cy="685800"/>
          </a:xfrm>
        </p:spPr>
        <p:txBody>
          <a:bodyPr>
            <a:noAutofit/>
          </a:bodyPr>
          <a:lstStyle>
            <a:lvl1pPr>
              <a:defRPr sz="2382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236661" y="2027084"/>
            <a:ext cx="4529668" cy="3513667"/>
          </a:xfrm>
          <a:ln w="6350"/>
        </p:spPr>
        <p:txBody>
          <a:bodyPr/>
          <a:lstStyle>
            <a:lvl1pPr marL="197782">
              <a:spcBef>
                <a:spcPts val="1412"/>
              </a:spcBef>
              <a:spcAft>
                <a:spcPts val="265"/>
              </a:spcAft>
              <a:defRPr sz="1677" i="1">
                <a:solidFill>
                  <a:schemeClr val="tx1"/>
                </a:solidFill>
              </a:defRPr>
            </a:lvl1pPr>
            <a:lvl2pPr marL="197782" indent="0">
              <a:lnSpc>
                <a:spcPct val="110000"/>
              </a:lnSpc>
              <a:spcBef>
                <a:spcPts val="0"/>
              </a:spcBef>
              <a:spcAft>
                <a:spcPts val="1412"/>
              </a:spcAft>
              <a:buNone/>
              <a:defRPr sz="1588"/>
            </a:lvl2pPr>
            <a:lvl3pPr marL="71921" indent="0">
              <a:lnSpc>
                <a:spcPct val="95000"/>
              </a:lnSpc>
              <a:spcBef>
                <a:spcPts val="491"/>
              </a:spcBef>
              <a:buFontTx/>
              <a:buNone/>
              <a:defRPr sz="1412">
                <a:solidFill>
                  <a:schemeClr val="bg1"/>
                </a:solidFill>
              </a:defRPr>
            </a:lvl3pPr>
            <a:lvl4pPr marL="197783" indent="0">
              <a:spcBef>
                <a:spcPts val="590"/>
              </a:spcBef>
              <a:buClr>
                <a:schemeClr val="accent4"/>
              </a:buClr>
              <a:buSzPct val="100000"/>
              <a:buFontTx/>
              <a:buNone/>
              <a:defRPr sz="1059" baseline="0">
                <a:solidFill>
                  <a:schemeClr val="bg1"/>
                </a:solidFill>
              </a:defRPr>
            </a:lvl4pPr>
            <a:lvl5pPr marL="0" indent="0">
              <a:spcBef>
                <a:spcPts val="590"/>
              </a:spcBef>
              <a:buClr>
                <a:schemeClr val="tx1"/>
              </a:buClr>
              <a:buSzPct val="92000"/>
              <a:buFontTx/>
              <a:buNone/>
              <a:defRPr sz="1500" baseline="0">
                <a:solidFill>
                  <a:schemeClr val="bg1"/>
                </a:solidFill>
              </a:defRPr>
            </a:lvl5pPr>
            <a:lvl6pPr marL="1031676" indent="0">
              <a:buFontTx/>
              <a:buNone/>
              <a:defRPr>
                <a:solidFill>
                  <a:schemeClr val="bg1"/>
                </a:solidFill>
              </a:defRPr>
            </a:lvl6pPr>
            <a:lvl7pPr marL="1481183" indent="0">
              <a:buNone/>
              <a:defRPr>
                <a:solidFill>
                  <a:schemeClr val="bg1"/>
                </a:solidFill>
              </a:defRPr>
            </a:lvl7pPr>
            <a:lvl8pPr marL="1930688" indent="0">
              <a:buNone/>
              <a:defRPr>
                <a:solidFill>
                  <a:schemeClr val="bg1"/>
                </a:solidFill>
              </a:defRPr>
            </a:lvl8pPr>
            <a:lvl9pPr marL="2380193" indent="0"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Subhead2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 err="1"/>
              <a:t>asdf</a:t>
            </a:r>
            <a:endParaRPr lang="en-US" dirty="0"/>
          </a:p>
          <a:p>
            <a:pPr lvl="6"/>
            <a:r>
              <a:rPr lang="en-US" dirty="0" err="1"/>
              <a:t>asdf</a:t>
            </a:r>
            <a:endParaRPr lang="en-US" dirty="0"/>
          </a:p>
          <a:p>
            <a:pPr lvl="7"/>
            <a:r>
              <a:rPr lang="en-US" dirty="0" err="1"/>
              <a:t>asdf</a:t>
            </a:r>
            <a:endParaRPr lang="en-US" dirty="0"/>
          </a:p>
          <a:p>
            <a:pPr lvl="8"/>
            <a:r>
              <a:rPr lang="en-US" dirty="0" err="1"/>
              <a:t>asdf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085307" y="2027084"/>
            <a:ext cx="4529668" cy="3513667"/>
          </a:xfrm>
          <a:ln w="6350"/>
        </p:spPr>
        <p:txBody>
          <a:bodyPr/>
          <a:lstStyle>
            <a:lvl1pPr marL="197782">
              <a:spcBef>
                <a:spcPts val="1412"/>
              </a:spcBef>
              <a:spcAft>
                <a:spcPts val="265"/>
              </a:spcAft>
              <a:defRPr sz="1677" i="1">
                <a:solidFill>
                  <a:schemeClr val="tx1"/>
                </a:solidFill>
              </a:defRPr>
            </a:lvl1pPr>
            <a:lvl2pPr marL="197782" indent="0">
              <a:lnSpc>
                <a:spcPct val="110000"/>
              </a:lnSpc>
              <a:spcBef>
                <a:spcPts val="0"/>
              </a:spcBef>
              <a:spcAft>
                <a:spcPts val="1412"/>
              </a:spcAft>
              <a:buNone/>
              <a:defRPr sz="1588"/>
            </a:lvl2pPr>
            <a:lvl3pPr marL="71921" indent="0">
              <a:lnSpc>
                <a:spcPct val="95000"/>
              </a:lnSpc>
              <a:spcBef>
                <a:spcPts val="491"/>
              </a:spcBef>
              <a:buFontTx/>
              <a:buNone/>
              <a:defRPr sz="1412">
                <a:solidFill>
                  <a:schemeClr val="bg1"/>
                </a:solidFill>
              </a:defRPr>
            </a:lvl3pPr>
            <a:lvl4pPr marL="197783" indent="0">
              <a:spcBef>
                <a:spcPts val="590"/>
              </a:spcBef>
              <a:buClr>
                <a:schemeClr val="accent4"/>
              </a:buClr>
              <a:buSzPct val="100000"/>
              <a:buFontTx/>
              <a:buNone/>
              <a:defRPr sz="1059" baseline="0">
                <a:solidFill>
                  <a:schemeClr val="bg1"/>
                </a:solidFill>
              </a:defRPr>
            </a:lvl4pPr>
            <a:lvl5pPr marL="0" indent="0">
              <a:spcBef>
                <a:spcPts val="590"/>
              </a:spcBef>
              <a:buClr>
                <a:schemeClr val="tx1"/>
              </a:buClr>
              <a:buSzPct val="92000"/>
              <a:buFontTx/>
              <a:buNone/>
              <a:defRPr sz="1500" baseline="0">
                <a:solidFill>
                  <a:schemeClr val="bg1"/>
                </a:solidFill>
              </a:defRPr>
            </a:lvl5pPr>
            <a:lvl6pPr marL="1031676" indent="0">
              <a:buFontTx/>
              <a:buNone/>
              <a:defRPr>
                <a:solidFill>
                  <a:schemeClr val="bg1"/>
                </a:solidFill>
              </a:defRPr>
            </a:lvl6pPr>
            <a:lvl7pPr marL="1481183" indent="0">
              <a:buNone/>
              <a:defRPr>
                <a:solidFill>
                  <a:schemeClr val="bg1"/>
                </a:solidFill>
              </a:defRPr>
            </a:lvl7pPr>
            <a:lvl8pPr marL="1930688" indent="0">
              <a:buNone/>
              <a:defRPr>
                <a:solidFill>
                  <a:schemeClr val="bg1"/>
                </a:solidFill>
              </a:defRPr>
            </a:lvl8pPr>
            <a:lvl9pPr marL="2380193" indent="0"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Subhead2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 err="1"/>
              <a:t>asdf</a:t>
            </a:r>
            <a:endParaRPr lang="en-US" dirty="0"/>
          </a:p>
          <a:p>
            <a:pPr lvl="6"/>
            <a:r>
              <a:rPr lang="en-US" dirty="0" err="1"/>
              <a:t>asdf</a:t>
            </a:r>
            <a:endParaRPr lang="en-US" dirty="0"/>
          </a:p>
          <a:p>
            <a:pPr lvl="7"/>
            <a:r>
              <a:rPr lang="en-US" dirty="0" err="1"/>
              <a:t>asdf</a:t>
            </a:r>
            <a:endParaRPr lang="en-US" dirty="0"/>
          </a:p>
          <a:p>
            <a:pPr lvl="8"/>
            <a:r>
              <a:rPr lang="en-US" dirty="0" err="1"/>
              <a:t>asdf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1288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12"/>
          <p:cNvSpPr>
            <a:spLocks noGrp="1"/>
          </p:cNvSpPr>
          <p:nvPr>
            <p:ph type="chart" sz="quarter" idx="17"/>
          </p:nvPr>
        </p:nvSpPr>
        <p:spPr>
          <a:xfrm>
            <a:off x="2007221" y="520392"/>
            <a:ext cx="8177560" cy="6117477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40809323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8513" y="768363"/>
            <a:ext cx="6010656" cy="6858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206008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8513" y="768363"/>
            <a:ext cx="6010656" cy="6858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092200" y="2650068"/>
            <a:ext cx="4206240" cy="3513667"/>
          </a:xfrm>
          <a:ln w="6350"/>
        </p:spPr>
        <p:txBody>
          <a:bodyPr/>
          <a:lstStyle>
            <a:lvl1pPr marL="268217">
              <a:defRPr sz="2267" i="1">
                <a:solidFill>
                  <a:schemeClr val="accent4"/>
                </a:solidFill>
              </a:defRPr>
            </a:lvl1pPr>
            <a:lvl2pPr marL="268217" indent="0">
              <a:lnSpc>
                <a:spcPct val="95000"/>
              </a:lnSpc>
              <a:spcBef>
                <a:spcPts val="2133"/>
              </a:spcBef>
              <a:buNone/>
              <a:defRPr sz="1867"/>
            </a:lvl2pPr>
            <a:lvl3pPr marL="268217" indent="-170684">
              <a:lnSpc>
                <a:spcPct val="95000"/>
              </a:lnSpc>
              <a:spcBef>
                <a:spcPts val="667"/>
              </a:spcBef>
              <a:defRPr sz="1867"/>
            </a:lvl3pPr>
            <a:lvl4pPr marL="438901" indent="-170684">
              <a:spcBef>
                <a:spcPts val="800"/>
              </a:spcBef>
              <a:buClr>
                <a:schemeClr val="accent4"/>
              </a:buClr>
              <a:buSzPct val="100000"/>
              <a:buFont typeface="Georgia" panose="02040502050405020303" pitchFamily="18" charset="0"/>
              <a:buChar char="»"/>
              <a:defRPr sz="1467" baseline="0">
                <a:solidFill>
                  <a:schemeClr val="accent1"/>
                </a:solidFill>
              </a:defRPr>
            </a:lvl4pPr>
            <a:lvl5pPr marL="268217" indent="-268217">
              <a:spcBef>
                <a:spcPts val="800"/>
              </a:spcBef>
              <a:buClr>
                <a:schemeClr val="tx1"/>
              </a:buClr>
              <a:buSzPct val="92000"/>
              <a:buFont typeface="+mj-lt"/>
              <a:buAutoNum type="arabicPeriod"/>
              <a:defRPr sz="2000" baseline="0"/>
            </a:lvl5pPr>
            <a:lvl6pPr marL="1399081" indent="0">
              <a:buNone/>
              <a:defRPr>
                <a:solidFill>
                  <a:schemeClr val="bg1"/>
                </a:solidFill>
              </a:defRPr>
            </a:lvl6pPr>
            <a:lvl7pPr marL="2008666" indent="0">
              <a:buNone/>
              <a:defRPr>
                <a:solidFill>
                  <a:schemeClr val="bg1"/>
                </a:solidFill>
              </a:defRPr>
            </a:lvl7pPr>
            <a:lvl8pPr marL="2618251" indent="0">
              <a:buNone/>
              <a:defRPr>
                <a:solidFill>
                  <a:schemeClr val="bg1"/>
                </a:solidFill>
              </a:defRPr>
            </a:lvl8pPr>
            <a:lvl9pPr marL="3227835" indent="0"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Subhead3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 err="1"/>
              <a:t>asdf</a:t>
            </a:r>
            <a:endParaRPr lang="en-US" dirty="0"/>
          </a:p>
          <a:p>
            <a:pPr lvl="6"/>
            <a:r>
              <a:rPr lang="en-US" dirty="0" err="1"/>
              <a:t>asdf</a:t>
            </a:r>
            <a:endParaRPr lang="en-US" dirty="0"/>
          </a:p>
          <a:p>
            <a:pPr lvl="7"/>
            <a:r>
              <a:rPr lang="en-US" dirty="0" err="1"/>
              <a:t>asdf</a:t>
            </a:r>
            <a:endParaRPr lang="en-US" dirty="0"/>
          </a:p>
          <a:p>
            <a:pPr lvl="8"/>
            <a:r>
              <a:rPr lang="en-US" dirty="0" err="1"/>
              <a:t>asdf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519333" y="2650068"/>
            <a:ext cx="4206240" cy="3513667"/>
          </a:xfrm>
          <a:ln w="6350"/>
        </p:spPr>
        <p:txBody>
          <a:bodyPr/>
          <a:lstStyle>
            <a:lvl1pPr marL="268217">
              <a:defRPr sz="2267" i="1">
                <a:solidFill>
                  <a:schemeClr val="accent4"/>
                </a:solidFill>
              </a:defRPr>
            </a:lvl1pPr>
            <a:lvl2pPr marL="268217" indent="0">
              <a:lnSpc>
                <a:spcPct val="95000"/>
              </a:lnSpc>
              <a:spcBef>
                <a:spcPts val="2133"/>
              </a:spcBef>
              <a:buNone/>
              <a:defRPr sz="1867"/>
            </a:lvl2pPr>
            <a:lvl3pPr marL="268217" indent="-170684">
              <a:lnSpc>
                <a:spcPct val="95000"/>
              </a:lnSpc>
              <a:spcBef>
                <a:spcPts val="667"/>
              </a:spcBef>
              <a:defRPr sz="1867"/>
            </a:lvl3pPr>
            <a:lvl4pPr marL="438901" indent="-170684">
              <a:spcBef>
                <a:spcPts val="800"/>
              </a:spcBef>
              <a:buClr>
                <a:schemeClr val="accent4"/>
              </a:buClr>
              <a:buSzPct val="100000"/>
              <a:buFont typeface="Georgia" panose="02040502050405020303" pitchFamily="18" charset="0"/>
              <a:buChar char="»"/>
              <a:defRPr sz="1467" baseline="0">
                <a:solidFill>
                  <a:schemeClr val="accent1"/>
                </a:solidFill>
              </a:defRPr>
            </a:lvl4pPr>
            <a:lvl5pPr marL="268217" indent="-268217">
              <a:spcBef>
                <a:spcPts val="800"/>
              </a:spcBef>
              <a:buClr>
                <a:schemeClr val="tx1"/>
              </a:buClr>
              <a:buSzPct val="92000"/>
              <a:buFont typeface="+mj-lt"/>
              <a:buAutoNum type="arabicPeriod"/>
              <a:defRPr sz="2000" baseline="0"/>
            </a:lvl5pPr>
            <a:lvl6pPr marL="1399081" indent="0">
              <a:buNone/>
              <a:defRPr>
                <a:solidFill>
                  <a:schemeClr val="bg1"/>
                </a:solidFill>
              </a:defRPr>
            </a:lvl6pPr>
            <a:lvl7pPr marL="2008666" indent="0">
              <a:buNone/>
              <a:defRPr>
                <a:solidFill>
                  <a:schemeClr val="bg1"/>
                </a:solidFill>
              </a:defRPr>
            </a:lvl7pPr>
            <a:lvl8pPr marL="2618251" indent="0">
              <a:buNone/>
              <a:defRPr>
                <a:solidFill>
                  <a:schemeClr val="bg1"/>
                </a:solidFill>
              </a:defRPr>
            </a:lvl8pPr>
            <a:lvl9pPr marL="3227835" indent="0"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Subhead3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asdf</a:t>
            </a:r>
          </a:p>
          <a:p>
            <a:pPr lvl="6"/>
            <a:r>
              <a:rPr lang="en-US"/>
              <a:t>asdf</a:t>
            </a:r>
          </a:p>
          <a:p>
            <a:pPr lvl="7"/>
            <a:r>
              <a:rPr lang="en-US"/>
              <a:t>asdf</a:t>
            </a:r>
          </a:p>
          <a:p>
            <a:pPr lvl="8"/>
            <a:r>
              <a:rPr lang="en-US"/>
              <a:t>asdf</a:t>
            </a:r>
          </a:p>
        </p:txBody>
      </p:sp>
    </p:spTree>
    <p:extLst>
      <p:ext uri="{BB962C8B-B14F-4D97-AF65-F5344CB8AC3E}">
        <p14:creationId xmlns:p14="http://schemas.microsoft.com/office/powerpoint/2010/main" val="643327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8513" y="768363"/>
            <a:ext cx="6010656" cy="6858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092201" y="2450127"/>
            <a:ext cx="10202333" cy="790915"/>
          </a:xfrm>
        </p:spPr>
        <p:txBody>
          <a:bodyPr/>
          <a:lstStyle>
            <a:lvl1pPr marL="268217">
              <a:lnSpc>
                <a:spcPct val="98000"/>
              </a:lnSpc>
              <a:defRPr sz="2267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092200" y="3259655"/>
            <a:ext cx="4206240" cy="3005679"/>
          </a:xfrm>
          <a:ln w="6350"/>
        </p:spPr>
        <p:txBody>
          <a:bodyPr/>
          <a:lstStyle>
            <a:lvl1pPr marL="268217">
              <a:defRPr sz="2267" i="1">
                <a:solidFill>
                  <a:schemeClr val="accent4"/>
                </a:solidFill>
              </a:defRPr>
            </a:lvl1pPr>
            <a:lvl2pPr marL="268217" indent="0">
              <a:lnSpc>
                <a:spcPct val="95000"/>
              </a:lnSpc>
              <a:spcBef>
                <a:spcPts val="2133"/>
              </a:spcBef>
              <a:buNone/>
              <a:defRPr sz="1867"/>
            </a:lvl2pPr>
            <a:lvl3pPr marL="268217" indent="-170684">
              <a:lnSpc>
                <a:spcPct val="95000"/>
              </a:lnSpc>
              <a:spcBef>
                <a:spcPts val="667"/>
              </a:spcBef>
              <a:defRPr sz="1867"/>
            </a:lvl3pPr>
            <a:lvl4pPr marL="438901" indent="-170684">
              <a:spcBef>
                <a:spcPts val="800"/>
              </a:spcBef>
              <a:buClr>
                <a:schemeClr val="accent4"/>
              </a:buClr>
              <a:buSzPct val="100000"/>
              <a:buFont typeface="Georgia" panose="02040502050405020303" pitchFamily="18" charset="0"/>
              <a:buChar char="»"/>
              <a:defRPr sz="1467" baseline="0">
                <a:solidFill>
                  <a:schemeClr val="accent4"/>
                </a:solidFill>
              </a:defRPr>
            </a:lvl4pPr>
            <a:lvl5pPr marL="268217" indent="-268217">
              <a:spcBef>
                <a:spcPts val="800"/>
              </a:spcBef>
              <a:buClr>
                <a:schemeClr val="tx1"/>
              </a:buClr>
              <a:buSzPct val="92000"/>
              <a:buFont typeface="+mj-lt"/>
              <a:buAutoNum type="arabicPeriod"/>
              <a:defRPr sz="2000" baseline="0"/>
            </a:lvl5pPr>
            <a:lvl6pPr marL="1399081" indent="0">
              <a:buNone/>
              <a:defRPr>
                <a:solidFill>
                  <a:schemeClr val="bg1"/>
                </a:solidFill>
              </a:defRPr>
            </a:lvl6pPr>
            <a:lvl7pPr marL="2008666" indent="0">
              <a:buNone/>
              <a:defRPr>
                <a:solidFill>
                  <a:schemeClr val="bg1"/>
                </a:solidFill>
              </a:defRPr>
            </a:lvl7pPr>
            <a:lvl8pPr marL="2618251" indent="0">
              <a:buNone/>
              <a:defRPr>
                <a:solidFill>
                  <a:schemeClr val="bg1"/>
                </a:solidFill>
              </a:defRPr>
            </a:lvl8pPr>
            <a:lvl9pPr marL="3227835" indent="0"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Subhead3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asdf</a:t>
            </a:r>
          </a:p>
          <a:p>
            <a:pPr lvl="6"/>
            <a:r>
              <a:rPr lang="en-US"/>
              <a:t>asdf</a:t>
            </a:r>
          </a:p>
          <a:p>
            <a:pPr lvl="7"/>
            <a:r>
              <a:rPr lang="en-US"/>
              <a:t>asdf</a:t>
            </a:r>
          </a:p>
          <a:p>
            <a:pPr lvl="8"/>
            <a:r>
              <a:rPr lang="en-US"/>
              <a:t>asdf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519333" y="3259655"/>
            <a:ext cx="4206240" cy="3005679"/>
          </a:xfrm>
          <a:ln w="6350"/>
        </p:spPr>
        <p:txBody>
          <a:bodyPr/>
          <a:lstStyle>
            <a:lvl1pPr marL="268217">
              <a:defRPr sz="2267" i="1">
                <a:solidFill>
                  <a:schemeClr val="accent4"/>
                </a:solidFill>
              </a:defRPr>
            </a:lvl1pPr>
            <a:lvl2pPr marL="268217" indent="0">
              <a:lnSpc>
                <a:spcPct val="95000"/>
              </a:lnSpc>
              <a:spcBef>
                <a:spcPts val="2133"/>
              </a:spcBef>
              <a:buNone/>
              <a:defRPr sz="1867"/>
            </a:lvl2pPr>
            <a:lvl3pPr marL="268217" indent="-170684">
              <a:lnSpc>
                <a:spcPct val="95000"/>
              </a:lnSpc>
              <a:spcBef>
                <a:spcPts val="667"/>
              </a:spcBef>
              <a:defRPr sz="1867"/>
            </a:lvl3pPr>
            <a:lvl4pPr marL="438901" indent="-170684">
              <a:spcBef>
                <a:spcPts val="800"/>
              </a:spcBef>
              <a:buClr>
                <a:schemeClr val="accent4"/>
              </a:buClr>
              <a:buSzPct val="100000"/>
              <a:buFont typeface="Georgia" panose="02040502050405020303" pitchFamily="18" charset="0"/>
              <a:buChar char="»"/>
              <a:defRPr sz="1467" baseline="0">
                <a:solidFill>
                  <a:schemeClr val="accent4"/>
                </a:solidFill>
              </a:defRPr>
            </a:lvl4pPr>
            <a:lvl5pPr marL="268217" indent="-268217">
              <a:spcBef>
                <a:spcPts val="800"/>
              </a:spcBef>
              <a:buClr>
                <a:schemeClr val="tx1"/>
              </a:buClr>
              <a:buSzPct val="92000"/>
              <a:buFont typeface="+mj-lt"/>
              <a:buAutoNum type="arabicPeriod"/>
              <a:defRPr sz="2000" baseline="0"/>
            </a:lvl5pPr>
            <a:lvl6pPr marL="1399081" indent="0">
              <a:buNone/>
              <a:defRPr>
                <a:solidFill>
                  <a:schemeClr val="bg1"/>
                </a:solidFill>
              </a:defRPr>
            </a:lvl6pPr>
            <a:lvl7pPr marL="2008666" indent="0">
              <a:buNone/>
              <a:defRPr>
                <a:solidFill>
                  <a:schemeClr val="bg1"/>
                </a:solidFill>
              </a:defRPr>
            </a:lvl7pPr>
            <a:lvl8pPr marL="2618251" indent="0">
              <a:buNone/>
              <a:defRPr>
                <a:solidFill>
                  <a:schemeClr val="bg1"/>
                </a:solidFill>
              </a:defRPr>
            </a:lvl8pPr>
            <a:lvl9pPr marL="3227835" indent="0"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Subhead3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asdf</a:t>
            </a:r>
          </a:p>
          <a:p>
            <a:pPr lvl="6"/>
            <a:r>
              <a:rPr lang="en-US"/>
              <a:t>asdf</a:t>
            </a:r>
          </a:p>
          <a:p>
            <a:pPr lvl="7"/>
            <a:r>
              <a:rPr lang="en-US"/>
              <a:t>asdf</a:t>
            </a:r>
          </a:p>
          <a:p>
            <a:pPr lvl="8"/>
            <a:r>
              <a:rPr lang="en-US"/>
              <a:t>asdf</a:t>
            </a:r>
          </a:p>
        </p:txBody>
      </p:sp>
    </p:spTree>
    <p:extLst>
      <p:ext uri="{BB962C8B-B14F-4D97-AF65-F5344CB8AC3E}">
        <p14:creationId xmlns:p14="http://schemas.microsoft.com/office/powerpoint/2010/main" val="12268818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white">
          <a:xfrm>
            <a:off x="6096001" y="6210992"/>
            <a:ext cx="0" cy="35394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srgbClr val="414042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 userDrawn="1"/>
        </p:nvSpPr>
        <p:spPr bwMode="white">
          <a:xfrm>
            <a:off x="6096001" y="6210992"/>
            <a:ext cx="0" cy="35394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srgbClr val="41404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7472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 bwMode="black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 hasCustomPrompt="1"/>
          </p:nvPr>
        </p:nvSpPr>
        <p:spPr bwMode="white">
          <a:xfrm>
            <a:off x="1048516" y="2871484"/>
            <a:ext cx="6012687" cy="1543883"/>
          </a:xfrm>
        </p:spPr>
        <p:txBody>
          <a:bodyPr anchor="t">
            <a:noAutofit/>
          </a:bodyPr>
          <a:lstStyle>
            <a:lvl1pPr>
              <a:lnSpc>
                <a:spcPct val="76000"/>
              </a:lnSpc>
              <a:defRPr sz="5867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br>
              <a:rPr lang="en-US"/>
            </a:br>
            <a:r>
              <a:rPr lang="en-US"/>
              <a:t>TREATMENT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48512" y="5716909"/>
            <a:ext cx="5913120" cy="228600"/>
          </a:xfrm>
        </p:spPr>
        <p:txBody>
          <a:bodyPr anchor="b" anchorCtr="0"/>
          <a:lstStyle>
            <a:lvl1pPr>
              <a:spcBef>
                <a:spcPts val="0"/>
              </a:spcBef>
              <a:defRPr sz="14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Date (click </a:t>
            </a:r>
            <a:r>
              <a:rPr lang="en-US" dirty="0"/>
              <a:t>to change)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1048512" y="5219069"/>
            <a:ext cx="5913120" cy="228600"/>
          </a:xfrm>
        </p:spPr>
        <p:txBody>
          <a:bodyPr anchor="b" anchorCtr="0"/>
          <a:lstStyle>
            <a:lvl1pPr>
              <a:spcBef>
                <a:spcPts val="0"/>
              </a:spcBef>
              <a:defRPr sz="1467" b="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Author Names (click to change)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6993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ight background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 hasCustomPrompt="1"/>
          </p:nvPr>
        </p:nvSpPr>
        <p:spPr bwMode="white">
          <a:xfrm>
            <a:off x="1048516" y="2871484"/>
            <a:ext cx="6012687" cy="1543883"/>
          </a:xfrm>
        </p:spPr>
        <p:txBody>
          <a:bodyPr anchor="t">
            <a:noAutofit/>
          </a:bodyPr>
          <a:lstStyle>
            <a:lvl1pPr>
              <a:lnSpc>
                <a:spcPct val="76000"/>
              </a:lnSpc>
              <a:defRPr sz="5867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br>
              <a:rPr lang="en-US"/>
            </a:br>
            <a:r>
              <a:rPr lang="en-US"/>
              <a:t>TREATMENT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48512" y="5716909"/>
            <a:ext cx="5913120" cy="228600"/>
          </a:xfrm>
        </p:spPr>
        <p:txBody>
          <a:bodyPr anchor="b" anchorCtr="0"/>
          <a:lstStyle>
            <a:lvl1pPr>
              <a:spcBef>
                <a:spcPts val="0"/>
              </a:spcBef>
              <a:defRPr sz="14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Date (click </a:t>
            </a:r>
            <a:r>
              <a:rPr lang="en-US" dirty="0"/>
              <a:t>to change)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1048512" y="5219069"/>
            <a:ext cx="5913120" cy="228600"/>
          </a:xfrm>
        </p:spPr>
        <p:txBody>
          <a:bodyPr anchor="b" anchorCtr="0"/>
          <a:lstStyle>
            <a:lvl1pPr>
              <a:spcBef>
                <a:spcPts val="0"/>
              </a:spcBef>
              <a:defRPr sz="1467" b="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Author Names (click to change)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5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048513" y="2734305"/>
            <a:ext cx="6010656" cy="2834697"/>
          </a:xfrm>
        </p:spPr>
        <p:txBody>
          <a:bodyPr anchor="t" anchorCtr="0"/>
          <a:lstStyle>
            <a:lvl1pPr>
              <a:lnSpc>
                <a:spcPct val="76000"/>
              </a:lnSpc>
              <a:spcBef>
                <a:spcPts val="0"/>
              </a:spcBef>
              <a:defRPr sz="5867" b="1" cap="all" baseline="0">
                <a:solidFill>
                  <a:schemeClr val="bg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769600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048513" y="2192438"/>
            <a:ext cx="5279136" cy="2834697"/>
          </a:xfrm>
        </p:spPr>
        <p:txBody>
          <a:bodyPr anchor="t" anchorCtr="0"/>
          <a:lstStyle>
            <a:lvl1pPr>
              <a:lnSpc>
                <a:spcPct val="76000"/>
              </a:lnSpc>
              <a:spcBef>
                <a:spcPts val="0"/>
              </a:spcBef>
              <a:defRPr sz="5867" b="1" cap="all" baseline="0">
                <a:solidFill>
                  <a:schemeClr val="tx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/>
              <a:t>intro</a:t>
            </a:r>
          </a:p>
          <a:p>
            <a:pPr lvl="0"/>
            <a:r>
              <a:rPr lang="en-US"/>
              <a:t>text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486144" y="768365"/>
            <a:ext cx="4562856" cy="5598569"/>
          </a:xfrm>
        </p:spPr>
        <p:txBody>
          <a:bodyPr>
            <a:noAutofit/>
          </a:bodyPr>
          <a:lstStyle>
            <a:lvl1pPr>
              <a:defRPr lang="en-US" sz="2267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693" indent="0">
              <a:spcBef>
                <a:spcPts val="2133"/>
              </a:spcBef>
              <a:buFont typeface="Arial" panose="020B0604020202020204" pitchFamily="34" charset="0"/>
              <a:buNone/>
              <a:defRPr lang="en-US" sz="2000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 indent="-170684">
              <a:lnSpc>
                <a:spcPct val="90000"/>
              </a:lnSpc>
              <a:spcBef>
                <a:spcPts val="267"/>
              </a:spcBef>
              <a:buClr>
                <a:schemeClr val="tx2"/>
              </a:buClr>
              <a:defRPr sz="1600">
                <a:solidFill>
                  <a:schemeClr val="tx2"/>
                </a:solidFill>
              </a:defRPr>
            </a:lvl3pPr>
            <a:lvl4pPr marL="12192" indent="0">
              <a:buFontTx/>
              <a:buNone/>
              <a:defRPr>
                <a:solidFill>
                  <a:schemeClr val="bg1"/>
                </a:solidFill>
              </a:defRPr>
            </a:lvl4pPr>
            <a:lvl5pPr marL="12192" indent="0">
              <a:buFontTx/>
              <a:buNone/>
              <a:defRPr>
                <a:solidFill>
                  <a:schemeClr val="bg1"/>
                </a:solidFill>
              </a:defRPr>
            </a:lvl5pPr>
            <a:lvl6pPr marL="1399081" indent="0">
              <a:buNone/>
              <a:defRPr>
                <a:solidFill>
                  <a:schemeClr val="bg1"/>
                </a:solidFill>
              </a:defRPr>
            </a:lvl6pPr>
            <a:lvl7pPr marL="2008666" indent="0">
              <a:buNone/>
              <a:defRPr>
                <a:solidFill>
                  <a:schemeClr val="bg1"/>
                </a:solidFill>
              </a:defRPr>
            </a:lvl7pPr>
            <a:lvl8pPr marL="2618251" indent="0">
              <a:buNone/>
              <a:defRPr>
                <a:solidFill>
                  <a:schemeClr val="bg1"/>
                </a:solidFill>
              </a:defRPr>
            </a:lvl8pPr>
            <a:lvl9pPr marL="3227835" indent="0">
              <a:buNone/>
              <a:defRPr>
                <a:solidFill>
                  <a:schemeClr val="bg1"/>
                </a:solidFill>
              </a:defRPr>
            </a:lvl9pPr>
          </a:lstStyle>
          <a:p>
            <a:pPr marL="268217" lvl="0" algn="l" rtl="0" eaLnBrk="1" fontAlgn="base" hangingPunct="1">
              <a:lnSpc>
                <a:spcPct val="95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</a:pPr>
            <a:r>
              <a:rPr lang="en-US"/>
              <a:t>Click to edit Master text styles</a:t>
            </a:r>
          </a:p>
          <a:p>
            <a:pPr marL="268217" lvl="1" algn="l" rtl="0" eaLnBrk="1" fontAlgn="base" hangingPunct="1">
              <a:lnSpc>
                <a:spcPct val="95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</a:pPr>
            <a:r>
              <a:rPr lang="en-US"/>
              <a:t>Second level</a:t>
            </a:r>
          </a:p>
          <a:p>
            <a:pPr marL="268217" lvl="2" algn="l" rtl="0" eaLnBrk="1" fontAlgn="base" hangingPunct="1">
              <a:lnSpc>
                <a:spcPct val="95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</a:pPr>
            <a:r>
              <a:rPr lang="en-US"/>
              <a:t>Third level</a:t>
            </a:r>
          </a:p>
          <a:p>
            <a:pPr marL="268217" lvl="3" algn="l" rtl="0" eaLnBrk="1" fontAlgn="base" hangingPunct="1">
              <a:lnSpc>
                <a:spcPct val="95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</a:pPr>
            <a:r>
              <a:rPr lang="en-US"/>
              <a:t>Fourth level</a:t>
            </a:r>
          </a:p>
          <a:p>
            <a:pPr marL="268217" lvl="4" algn="l" rtl="0" eaLnBrk="1" fontAlgn="base" hangingPunct="1">
              <a:lnSpc>
                <a:spcPct val="95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0883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m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048512" y="2192438"/>
            <a:ext cx="5254752" cy="2834697"/>
          </a:xfrm>
        </p:spPr>
        <p:txBody>
          <a:bodyPr anchor="t" anchorCtr="0"/>
          <a:lstStyle>
            <a:lvl1pPr>
              <a:lnSpc>
                <a:spcPct val="76000"/>
              </a:lnSpc>
              <a:spcBef>
                <a:spcPts val="0"/>
              </a:spcBef>
              <a:defRPr sz="5867" b="1" cap="all" baseline="0">
                <a:solidFill>
                  <a:schemeClr val="bg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/>
              <a:t>outline of</a:t>
            </a:r>
          </a:p>
          <a:p>
            <a:pPr lvl="0"/>
            <a:r>
              <a:rPr lang="en-US"/>
              <a:t>today’s</a:t>
            </a:r>
          </a:p>
          <a:p>
            <a:pPr lvl="0"/>
            <a:r>
              <a:rPr lang="en-US"/>
              <a:t>presentation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484622" y="1310220"/>
            <a:ext cx="4532785" cy="3515780"/>
          </a:xfrm>
        </p:spPr>
        <p:txBody>
          <a:bodyPr/>
          <a:lstStyle>
            <a:lvl1pPr marL="264577" indent="-264577">
              <a:lnSpc>
                <a:spcPct val="90000"/>
              </a:lnSpc>
              <a:spcBef>
                <a:spcPts val="933"/>
              </a:spcBef>
              <a:buClr>
                <a:schemeClr val="bg1"/>
              </a:buClr>
              <a:buSzPct val="92000"/>
              <a:buFont typeface="+mj-lt"/>
              <a:buAutoNum type="arabicPeriod"/>
              <a:defRPr sz="2267" b="0" baseline="0">
                <a:solidFill>
                  <a:schemeClr val="bg1"/>
                </a:solidFill>
                <a:latin typeface="+mn-lt"/>
              </a:defRPr>
            </a:lvl1pPr>
            <a:lvl2pPr marL="266693" indent="-228594">
              <a:spcBef>
                <a:spcPts val="933"/>
              </a:spcBef>
              <a:buClr>
                <a:schemeClr val="bg1"/>
              </a:buClr>
              <a:buFont typeface="Georgia" panose="02040502050405020303" pitchFamily="18" charset="0"/>
              <a:buChar char="»"/>
              <a:defRPr sz="2267">
                <a:solidFill>
                  <a:schemeClr val="bg1"/>
                </a:solidFill>
              </a:defRPr>
            </a:lvl2pPr>
            <a:lvl3pPr marL="268217" indent="0">
              <a:spcBef>
                <a:spcPts val="933"/>
              </a:spcBef>
              <a:buNone/>
              <a:defRPr sz="2267">
                <a:solidFill>
                  <a:schemeClr val="bg1"/>
                </a:solidFill>
              </a:defRPr>
            </a:lvl3pPr>
            <a:lvl4pPr>
              <a:defRPr sz="2267">
                <a:solidFill>
                  <a:schemeClr val="accent2"/>
                </a:solidFill>
              </a:defRPr>
            </a:lvl4pPr>
            <a:lvl5pPr>
              <a:defRPr sz="2267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add outline item</a:t>
            </a:r>
          </a:p>
          <a:p>
            <a:pPr lvl="1"/>
            <a:r>
              <a:rPr lang="en-US"/>
              <a:t>Click to add bullet point</a:t>
            </a:r>
          </a:p>
          <a:p>
            <a:pPr lvl="2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4752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36661" y="944780"/>
            <a:ext cx="6010656" cy="685800"/>
          </a:xfrm>
        </p:spPr>
        <p:txBody>
          <a:bodyPr>
            <a:noAutofit/>
          </a:bodyPr>
          <a:lstStyle>
            <a:lvl1pPr>
              <a:defRPr sz="2382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236661" y="2749177"/>
            <a:ext cx="4529668" cy="2936838"/>
          </a:xfrm>
          <a:ln w="6350"/>
        </p:spPr>
        <p:txBody>
          <a:bodyPr/>
          <a:lstStyle>
            <a:lvl1pPr marL="197782">
              <a:spcBef>
                <a:spcPts val="1412"/>
              </a:spcBef>
              <a:spcAft>
                <a:spcPts val="265"/>
              </a:spcAft>
              <a:defRPr sz="1677" i="1">
                <a:solidFill>
                  <a:schemeClr val="tx1"/>
                </a:solidFill>
              </a:defRPr>
            </a:lvl1pPr>
            <a:lvl2pPr marL="197782" indent="0">
              <a:lnSpc>
                <a:spcPct val="110000"/>
              </a:lnSpc>
              <a:spcBef>
                <a:spcPts val="0"/>
              </a:spcBef>
              <a:spcAft>
                <a:spcPts val="1412"/>
              </a:spcAft>
              <a:buNone/>
              <a:defRPr sz="1588"/>
            </a:lvl2pPr>
            <a:lvl3pPr marL="71921" indent="0">
              <a:lnSpc>
                <a:spcPct val="95000"/>
              </a:lnSpc>
              <a:spcBef>
                <a:spcPts val="491"/>
              </a:spcBef>
              <a:buFontTx/>
              <a:buNone/>
              <a:defRPr sz="1412">
                <a:solidFill>
                  <a:schemeClr val="bg1"/>
                </a:solidFill>
              </a:defRPr>
            </a:lvl3pPr>
            <a:lvl4pPr marL="197783" indent="0">
              <a:spcBef>
                <a:spcPts val="590"/>
              </a:spcBef>
              <a:buClr>
                <a:schemeClr val="accent4"/>
              </a:buClr>
              <a:buSzPct val="100000"/>
              <a:buFontTx/>
              <a:buNone/>
              <a:defRPr sz="1059" baseline="0">
                <a:solidFill>
                  <a:schemeClr val="bg1"/>
                </a:solidFill>
              </a:defRPr>
            </a:lvl4pPr>
            <a:lvl5pPr marL="0" indent="0">
              <a:spcBef>
                <a:spcPts val="590"/>
              </a:spcBef>
              <a:buClr>
                <a:schemeClr val="tx1"/>
              </a:buClr>
              <a:buSzPct val="92000"/>
              <a:buFontTx/>
              <a:buNone/>
              <a:defRPr sz="1500" baseline="0">
                <a:solidFill>
                  <a:schemeClr val="bg1"/>
                </a:solidFill>
              </a:defRPr>
            </a:lvl5pPr>
            <a:lvl6pPr marL="1031676" indent="0">
              <a:buFontTx/>
              <a:buNone/>
              <a:defRPr>
                <a:solidFill>
                  <a:schemeClr val="bg1"/>
                </a:solidFill>
              </a:defRPr>
            </a:lvl6pPr>
            <a:lvl7pPr marL="1481183" indent="0">
              <a:buNone/>
              <a:defRPr>
                <a:solidFill>
                  <a:schemeClr val="bg1"/>
                </a:solidFill>
              </a:defRPr>
            </a:lvl7pPr>
            <a:lvl8pPr marL="1930688" indent="0">
              <a:buNone/>
              <a:defRPr>
                <a:solidFill>
                  <a:schemeClr val="bg1"/>
                </a:solidFill>
              </a:defRPr>
            </a:lvl8pPr>
            <a:lvl9pPr marL="2380193" indent="0"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Subhead2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 err="1"/>
              <a:t>asdf</a:t>
            </a:r>
            <a:endParaRPr lang="en-US" dirty="0"/>
          </a:p>
          <a:p>
            <a:pPr lvl="6"/>
            <a:r>
              <a:rPr lang="en-US" dirty="0" err="1"/>
              <a:t>asdf</a:t>
            </a:r>
            <a:endParaRPr lang="en-US" dirty="0"/>
          </a:p>
          <a:p>
            <a:pPr lvl="7"/>
            <a:r>
              <a:rPr lang="en-US" dirty="0" err="1"/>
              <a:t>asdf</a:t>
            </a:r>
            <a:endParaRPr lang="en-US" dirty="0"/>
          </a:p>
          <a:p>
            <a:pPr lvl="8"/>
            <a:r>
              <a:rPr lang="en-US" dirty="0" err="1"/>
              <a:t>asdf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236663" y="1770343"/>
            <a:ext cx="10202333" cy="790915"/>
          </a:xfrm>
        </p:spPr>
        <p:txBody>
          <a:bodyPr/>
          <a:lstStyle>
            <a:lvl1pPr marL="197782">
              <a:lnSpc>
                <a:spcPct val="89000"/>
              </a:lnSpc>
              <a:spcBef>
                <a:spcPts val="1412"/>
              </a:spcBef>
              <a:defRPr sz="1853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103696" y="2749177"/>
            <a:ext cx="4529668" cy="2936838"/>
          </a:xfrm>
          <a:ln w="6350"/>
        </p:spPr>
        <p:txBody>
          <a:bodyPr/>
          <a:lstStyle>
            <a:lvl1pPr marL="197782">
              <a:spcBef>
                <a:spcPts val="1412"/>
              </a:spcBef>
              <a:spcAft>
                <a:spcPts val="265"/>
              </a:spcAft>
              <a:defRPr sz="1677" i="1">
                <a:solidFill>
                  <a:schemeClr val="tx1"/>
                </a:solidFill>
              </a:defRPr>
            </a:lvl1pPr>
            <a:lvl2pPr marL="197782" indent="0">
              <a:lnSpc>
                <a:spcPct val="110000"/>
              </a:lnSpc>
              <a:spcBef>
                <a:spcPts val="0"/>
              </a:spcBef>
              <a:spcAft>
                <a:spcPts val="1412"/>
              </a:spcAft>
              <a:buNone/>
              <a:defRPr sz="1588"/>
            </a:lvl2pPr>
            <a:lvl3pPr marL="71921" indent="0">
              <a:lnSpc>
                <a:spcPct val="95000"/>
              </a:lnSpc>
              <a:spcBef>
                <a:spcPts val="491"/>
              </a:spcBef>
              <a:buFontTx/>
              <a:buNone/>
              <a:defRPr sz="1412">
                <a:solidFill>
                  <a:schemeClr val="bg1"/>
                </a:solidFill>
              </a:defRPr>
            </a:lvl3pPr>
            <a:lvl4pPr marL="197783" indent="0">
              <a:spcBef>
                <a:spcPts val="590"/>
              </a:spcBef>
              <a:buClr>
                <a:schemeClr val="accent4"/>
              </a:buClr>
              <a:buSzPct val="100000"/>
              <a:buFontTx/>
              <a:buNone/>
              <a:defRPr sz="1059" baseline="0">
                <a:solidFill>
                  <a:schemeClr val="bg1"/>
                </a:solidFill>
              </a:defRPr>
            </a:lvl4pPr>
            <a:lvl5pPr marL="0" indent="0">
              <a:spcBef>
                <a:spcPts val="590"/>
              </a:spcBef>
              <a:buClr>
                <a:schemeClr val="tx1"/>
              </a:buClr>
              <a:buSzPct val="92000"/>
              <a:buFontTx/>
              <a:buNone/>
              <a:defRPr sz="1500" baseline="0">
                <a:solidFill>
                  <a:schemeClr val="bg1"/>
                </a:solidFill>
              </a:defRPr>
            </a:lvl5pPr>
            <a:lvl6pPr marL="1031676" indent="0">
              <a:buFontTx/>
              <a:buNone/>
              <a:defRPr>
                <a:solidFill>
                  <a:schemeClr val="bg1"/>
                </a:solidFill>
              </a:defRPr>
            </a:lvl6pPr>
            <a:lvl7pPr marL="1481183" indent="0">
              <a:buNone/>
              <a:defRPr>
                <a:solidFill>
                  <a:schemeClr val="bg1"/>
                </a:solidFill>
              </a:defRPr>
            </a:lvl7pPr>
            <a:lvl8pPr marL="1930688" indent="0">
              <a:buNone/>
              <a:defRPr>
                <a:solidFill>
                  <a:schemeClr val="bg1"/>
                </a:solidFill>
              </a:defRPr>
            </a:lvl8pPr>
            <a:lvl9pPr marL="2380193" indent="0"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Subhead2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 err="1"/>
              <a:t>asdf</a:t>
            </a:r>
            <a:endParaRPr lang="en-US" dirty="0"/>
          </a:p>
          <a:p>
            <a:pPr lvl="6"/>
            <a:r>
              <a:rPr lang="en-US" dirty="0" err="1"/>
              <a:t>asdf</a:t>
            </a:r>
            <a:endParaRPr lang="en-US" dirty="0"/>
          </a:p>
          <a:p>
            <a:pPr lvl="7"/>
            <a:r>
              <a:rPr lang="en-US" dirty="0" err="1"/>
              <a:t>asdf</a:t>
            </a:r>
            <a:endParaRPr lang="en-US" dirty="0"/>
          </a:p>
          <a:p>
            <a:pPr lvl="8"/>
            <a:r>
              <a:rPr lang="en-US" dirty="0" err="1"/>
              <a:t>asdf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2683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048512" y="1305383"/>
            <a:ext cx="10021824" cy="4553553"/>
          </a:xfrm>
        </p:spPr>
        <p:txBody>
          <a:bodyPr anchor="t" anchorCtr="0"/>
          <a:lstStyle>
            <a:lvl1pPr>
              <a:lnSpc>
                <a:spcPct val="86000"/>
              </a:lnSpc>
              <a:spcBef>
                <a:spcPts val="0"/>
              </a:spcBef>
              <a:defRPr sz="4267" b="0" i="1" cap="none" baseline="0">
                <a:solidFill>
                  <a:schemeClr val="bg2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add callout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8113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8513" y="768363"/>
            <a:ext cx="4979755" cy="685800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092200" y="2650068"/>
            <a:ext cx="4206240" cy="3513667"/>
          </a:xfrm>
          <a:ln w="6350"/>
        </p:spPr>
        <p:txBody>
          <a:bodyPr/>
          <a:lstStyle>
            <a:lvl1pPr marL="268217">
              <a:defRPr sz="2267" i="1">
                <a:solidFill>
                  <a:schemeClr val="accent4"/>
                </a:solidFill>
              </a:defRPr>
            </a:lvl1pPr>
            <a:lvl2pPr marL="268217" indent="0">
              <a:lnSpc>
                <a:spcPct val="95000"/>
              </a:lnSpc>
              <a:spcBef>
                <a:spcPts val="2133"/>
              </a:spcBef>
              <a:buNone/>
              <a:defRPr sz="1867"/>
            </a:lvl2pPr>
            <a:lvl3pPr marL="268217" indent="-170684">
              <a:lnSpc>
                <a:spcPct val="95000"/>
              </a:lnSpc>
              <a:spcBef>
                <a:spcPts val="667"/>
              </a:spcBef>
              <a:defRPr sz="1867"/>
            </a:lvl3pPr>
            <a:lvl4pPr marL="438901" indent="-170684">
              <a:spcBef>
                <a:spcPts val="800"/>
              </a:spcBef>
              <a:buClr>
                <a:schemeClr val="tx1"/>
              </a:buClr>
              <a:buSzPct val="100000"/>
              <a:buFont typeface="Georgia" panose="02040502050405020303" pitchFamily="18" charset="0"/>
              <a:buChar char="»"/>
              <a:defRPr sz="1467" baseline="0">
                <a:solidFill>
                  <a:schemeClr val="tx1"/>
                </a:solidFill>
              </a:defRPr>
            </a:lvl4pPr>
            <a:lvl5pPr marL="268217" indent="-268217">
              <a:spcBef>
                <a:spcPts val="800"/>
              </a:spcBef>
              <a:buClr>
                <a:schemeClr val="tx1"/>
              </a:buClr>
              <a:buSzPct val="92000"/>
              <a:buFont typeface="+mj-lt"/>
              <a:buAutoNum type="arabicPeriod"/>
              <a:defRPr sz="2000" baseline="0"/>
            </a:lvl5pPr>
            <a:lvl6pPr marL="1399081" indent="0">
              <a:buNone/>
              <a:defRPr>
                <a:solidFill>
                  <a:schemeClr val="bg1"/>
                </a:solidFill>
              </a:defRPr>
            </a:lvl6pPr>
            <a:lvl7pPr marL="2008666" indent="0">
              <a:buNone/>
              <a:defRPr>
                <a:solidFill>
                  <a:schemeClr val="bg1"/>
                </a:solidFill>
              </a:defRPr>
            </a:lvl7pPr>
            <a:lvl8pPr marL="2618251" indent="0">
              <a:buNone/>
              <a:defRPr>
                <a:solidFill>
                  <a:schemeClr val="bg1"/>
                </a:solidFill>
              </a:defRPr>
            </a:lvl8pPr>
            <a:lvl9pPr marL="3227835" indent="0"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Subhead3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asdf</a:t>
            </a:r>
          </a:p>
          <a:p>
            <a:pPr lvl="6"/>
            <a:r>
              <a:rPr lang="en-US"/>
              <a:t>asdf</a:t>
            </a:r>
          </a:p>
          <a:p>
            <a:pPr lvl="7"/>
            <a:r>
              <a:rPr lang="en-US"/>
              <a:t>asdf</a:t>
            </a:r>
          </a:p>
          <a:p>
            <a:pPr lvl="8"/>
            <a:r>
              <a:rPr lang="en-US"/>
              <a:t>asdf</a:t>
            </a:r>
          </a:p>
        </p:txBody>
      </p:sp>
    </p:spTree>
    <p:extLst>
      <p:ext uri="{BB962C8B-B14F-4D97-AF65-F5344CB8AC3E}">
        <p14:creationId xmlns:p14="http://schemas.microsoft.com/office/powerpoint/2010/main" val="1346709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p,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8514" y="768363"/>
            <a:ext cx="4658783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062133" y="768363"/>
            <a:ext cx="5520267" cy="2598952"/>
          </a:xfrm>
          <a:ln w="6350"/>
        </p:spPr>
        <p:txBody>
          <a:bodyPr>
            <a:noAutofit/>
          </a:bodyPr>
          <a:lstStyle>
            <a:lvl1pPr marL="268217">
              <a:defRPr sz="2267" i="1">
                <a:solidFill>
                  <a:schemeClr val="accent4"/>
                </a:solidFill>
              </a:defRPr>
            </a:lvl1pPr>
            <a:lvl2pPr marL="268217" indent="0">
              <a:lnSpc>
                <a:spcPct val="95000"/>
              </a:lnSpc>
              <a:spcBef>
                <a:spcPts val="2133"/>
              </a:spcBef>
              <a:buNone/>
              <a:defRPr sz="1867"/>
            </a:lvl2pPr>
            <a:lvl3pPr marL="268217" indent="-170684">
              <a:lnSpc>
                <a:spcPct val="95000"/>
              </a:lnSpc>
              <a:spcBef>
                <a:spcPts val="667"/>
              </a:spcBef>
              <a:defRPr sz="1867"/>
            </a:lvl3pPr>
            <a:lvl4pPr marL="438901" indent="-170684">
              <a:spcBef>
                <a:spcPts val="800"/>
              </a:spcBef>
              <a:buClr>
                <a:schemeClr val="tx1"/>
              </a:buClr>
              <a:buSzPct val="100000"/>
              <a:buFont typeface="Georgia" panose="02040502050405020303" pitchFamily="18" charset="0"/>
              <a:buChar char="»"/>
              <a:defRPr sz="1467" baseline="0">
                <a:solidFill>
                  <a:schemeClr val="tx1"/>
                </a:solidFill>
              </a:defRPr>
            </a:lvl4pPr>
            <a:lvl5pPr marL="268217" indent="-268217">
              <a:spcBef>
                <a:spcPts val="800"/>
              </a:spcBef>
              <a:buClr>
                <a:schemeClr val="tx1"/>
              </a:buClr>
              <a:buSzPct val="92000"/>
              <a:buFont typeface="+mj-lt"/>
              <a:buAutoNum type="arabicPeriod"/>
              <a:defRPr sz="2000" baseline="0"/>
            </a:lvl5pPr>
            <a:lvl6pPr marL="1399081" indent="0">
              <a:buNone/>
              <a:defRPr>
                <a:solidFill>
                  <a:schemeClr val="bg1"/>
                </a:solidFill>
              </a:defRPr>
            </a:lvl6pPr>
            <a:lvl7pPr marL="2008666" indent="0">
              <a:buNone/>
              <a:defRPr>
                <a:solidFill>
                  <a:schemeClr val="bg1"/>
                </a:solidFill>
              </a:defRPr>
            </a:lvl7pPr>
            <a:lvl8pPr marL="2618251" indent="0">
              <a:buNone/>
              <a:defRPr>
                <a:solidFill>
                  <a:schemeClr val="bg1"/>
                </a:solidFill>
              </a:defRPr>
            </a:lvl8pPr>
            <a:lvl9pPr marL="3227835" indent="0"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Subhead3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asdf</a:t>
            </a:r>
          </a:p>
          <a:p>
            <a:pPr lvl="6"/>
            <a:r>
              <a:rPr lang="en-US"/>
              <a:t>asdf</a:t>
            </a:r>
          </a:p>
          <a:p>
            <a:pPr lvl="7"/>
            <a:r>
              <a:rPr lang="en-US"/>
              <a:t>asdf</a:t>
            </a:r>
          </a:p>
          <a:p>
            <a:pPr lvl="8"/>
            <a:r>
              <a:rPr lang="en-US"/>
              <a:t>asdf</a:t>
            </a:r>
          </a:p>
        </p:txBody>
      </p:sp>
    </p:spTree>
    <p:extLst>
      <p:ext uri="{BB962C8B-B14F-4D97-AF65-F5344CB8AC3E}">
        <p14:creationId xmlns:p14="http://schemas.microsoft.com/office/powerpoint/2010/main" val="29872621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and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57289" y="3529298"/>
            <a:ext cx="2466912" cy="9721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267"/>
              </a:spcBef>
              <a:buClr>
                <a:schemeClr val="bg1"/>
              </a:buClr>
              <a:buFont typeface="+mj-lt"/>
              <a:buNone/>
              <a:defRPr sz="1467" b="0" baseline="0">
                <a:solidFill>
                  <a:schemeClr val="tx2"/>
                </a:solidFill>
                <a:latin typeface="+mn-lt"/>
              </a:defRPr>
            </a:lvl1pPr>
            <a:lvl2pPr>
              <a:defRPr sz="2133">
                <a:solidFill>
                  <a:schemeClr val="accent2"/>
                </a:solidFill>
              </a:defRPr>
            </a:lvl2pPr>
            <a:lvl3pPr>
              <a:defRPr sz="2133">
                <a:solidFill>
                  <a:schemeClr val="accent2"/>
                </a:solidFill>
              </a:defRPr>
            </a:lvl3pPr>
            <a:lvl4pPr>
              <a:defRPr sz="2133">
                <a:solidFill>
                  <a:schemeClr val="accent2"/>
                </a:solidFill>
              </a:defRPr>
            </a:lvl4pPr>
            <a:lvl5pPr>
              <a:defRPr sz="2133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insert units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57290" y="670671"/>
            <a:ext cx="2705672" cy="2514600"/>
          </a:xfrm>
        </p:spPr>
        <p:txBody>
          <a:bodyPr/>
          <a:lstStyle>
            <a:lvl1pPr marL="0">
              <a:lnSpc>
                <a:spcPct val="100000"/>
              </a:lnSpc>
              <a:defRPr sz="1867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insert question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7"/>
          </p:nvPr>
        </p:nvSpPr>
        <p:spPr>
          <a:xfrm>
            <a:off x="3568392" y="520392"/>
            <a:ext cx="8177560" cy="6117477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21354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048512" y="1305383"/>
            <a:ext cx="9826752" cy="2872608"/>
          </a:xfrm>
        </p:spPr>
        <p:txBody>
          <a:bodyPr anchor="t" anchorCtr="0"/>
          <a:lstStyle>
            <a:lvl1pPr>
              <a:lnSpc>
                <a:spcPct val="86000"/>
              </a:lnSpc>
              <a:spcBef>
                <a:spcPts val="0"/>
              </a:spcBef>
              <a:defRPr sz="4267" b="0" i="1" cap="none" baseline="0">
                <a:solidFill>
                  <a:schemeClr val="bg2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insert question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048511" y="4779165"/>
            <a:ext cx="9826752" cy="1314153"/>
          </a:xfrm>
        </p:spPr>
        <p:txBody>
          <a:bodyPr/>
          <a:lstStyle>
            <a:lvl1pPr>
              <a:lnSpc>
                <a:spcPct val="100000"/>
              </a:lnSpc>
              <a:defRPr sz="2133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units</a:t>
            </a:r>
          </a:p>
        </p:txBody>
      </p:sp>
    </p:spTree>
    <p:extLst>
      <p:ext uri="{BB962C8B-B14F-4D97-AF65-F5344CB8AC3E}">
        <p14:creationId xmlns:p14="http://schemas.microsoft.com/office/powerpoint/2010/main" val="41164062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12"/>
          <p:cNvSpPr>
            <a:spLocks noGrp="1"/>
          </p:cNvSpPr>
          <p:nvPr>
            <p:ph type="chart" sz="quarter" idx="17"/>
          </p:nvPr>
        </p:nvSpPr>
        <p:spPr>
          <a:xfrm>
            <a:off x="2007221" y="520392"/>
            <a:ext cx="8177560" cy="6117477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654154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white">
          <a:xfrm>
            <a:off x="6096002" y="6257817"/>
            <a:ext cx="0" cy="260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9901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</a:pPr>
            <a:endParaRPr lang="en-US" sz="1765" dirty="0">
              <a:solidFill>
                <a:srgbClr val="333333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 userDrawn="1"/>
        </p:nvSpPr>
        <p:spPr bwMode="white">
          <a:xfrm>
            <a:off x="6096002" y="6257817"/>
            <a:ext cx="0" cy="260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9901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</a:pPr>
            <a:endParaRPr lang="en-US" sz="1765" dirty="0">
              <a:solidFill>
                <a:srgbClr val="333333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01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 bwMode="black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 hasCustomPrompt="1"/>
          </p:nvPr>
        </p:nvSpPr>
        <p:spPr bwMode="white">
          <a:xfrm>
            <a:off x="1210153" y="2299984"/>
            <a:ext cx="6012687" cy="1543883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4412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master</a:t>
            </a:r>
            <a:br>
              <a:rPr lang="en-US" dirty="0"/>
            </a:br>
            <a:r>
              <a:rPr lang="en-US" dirty="0"/>
              <a:t>presentation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210148" y="5565630"/>
            <a:ext cx="5913120" cy="228600"/>
          </a:xfrm>
        </p:spPr>
        <p:txBody>
          <a:bodyPr anchor="b" anchorCtr="0"/>
          <a:lstStyle>
            <a:lvl1pPr>
              <a:spcBef>
                <a:spcPts val="0"/>
              </a:spcBef>
              <a:defRPr sz="114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 (click to change)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511438" y="1046879"/>
            <a:ext cx="3352800" cy="610424"/>
          </a:xfrm>
        </p:spPr>
        <p:txBody>
          <a:bodyPr tIns="50941" bIns="50941">
            <a:noAutofit/>
          </a:bodyPr>
          <a:lstStyle>
            <a:lvl1pPr marL="0">
              <a:defRPr sz="2559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JSTOR</a:t>
            </a:r>
          </a:p>
        </p:txBody>
      </p:sp>
    </p:spTree>
    <p:extLst>
      <p:ext uri="{BB962C8B-B14F-4D97-AF65-F5344CB8AC3E}">
        <p14:creationId xmlns:p14="http://schemas.microsoft.com/office/powerpoint/2010/main" val="336538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64028" y="2950722"/>
            <a:ext cx="6010656" cy="2834697"/>
          </a:xfrm>
        </p:spPr>
        <p:txBody>
          <a:bodyPr anchor="t" anchorCtr="0"/>
          <a:lstStyle>
            <a:lvl1pPr>
              <a:lnSpc>
                <a:spcPct val="88000"/>
              </a:lnSpc>
              <a:spcBef>
                <a:spcPts val="0"/>
              </a:spcBef>
              <a:defRPr sz="4412" b="1" cap="all" baseline="0">
                <a:solidFill>
                  <a:schemeClr val="bg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76386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64030" y="2374222"/>
            <a:ext cx="5016699" cy="2834697"/>
          </a:xfrm>
        </p:spPr>
        <p:txBody>
          <a:bodyPr anchor="t" anchorCtr="0"/>
          <a:lstStyle>
            <a:lvl1pPr>
              <a:lnSpc>
                <a:spcPct val="88000"/>
              </a:lnSpc>
              <a:spcBef>
                <a:spcPts val="0"/>
              </a:spcBef>
              <a:defRPr sz="4412" b="1" cap="all" baseline="0">
                <a:solidFill>
                  <a:schemeClr val="accent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intro</a:t>
            </a:r>
          </a:p>
          <a:p>
            <a:pPr lvl="0"/>
            <a:r>
              <a:rPr lang="en-US" dirty="0"/>
              <a:t>text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615468" y="1117247"/>
            <a:ext cx="4562856" cy="5598571"/>
          </a:xfrm>
        </p:spPr>
        <p:txBody>
          <a:bodyPr>
            <a:noAutofit/>
          </a:bodyPr>
          <a:lstStyle>
            <a:lvl1pPr marL="197782">
              <a:lnSpc>
                <a:spcPct val="100000"/>
              </a:lnSpc>
              <a:spcBef>
                <a:spcPts val="1500"/>
              </a:spcBef>
              <a:defRPr sz="1677" i="1">
                <a:solidFill>
                  <a:schemeClr val="tx1"/>
                </a:solidFill>
                <a:latin typeface="+mn-lt"/>
              </a:defRPr>
            </a:lvl1pPr>
            <a:lvl2pPr marL="197782" indent="0">
              <a:lnSpc>
                <a:spcPct val="110000"/>
              </a:lnSpc>
              <a:spcBef>
                <a:spcPts val="2647"/>
              </a:spcBef>
              <a:buNone/>
              <a:defRPr sz="1500">
                <a:solidFill>
                  <a:schemeClr val="tx1"/>
                </a:solidFill>
                <a:latin typeface="+mn-lt"/>
              </a:defRPr>
            </a:lvl2pPr>
            <a:lvl3pPr marL="197515" indent="-175102">
              <a:lnSpc>
                <a:spcPct val="95000"/>
              </a:lnSpc>
              <a:spcBef>
                <a:spcPts val="706"/>
              </a:spcBef>
              <a:buClr>
                <a:schemeClr val="tx2"/>
              </a:buClr>
              <a:buFont typeface="Georgia" panose="02040502050405020303" pitchFamily="18" charset="0"/>
              <a:buChar char="»"/>
              <a:defRPr sz="1147">
                <a:solidFill>
                  <a:schemeClr val="tx2"/>
                </a:solidFill>
                <a:latin typeface="+mn-lt"/>
              </a:defRPr>
            </a:lvl3pPr>
            <a:lvl4pPr marL="197783" indent="0">
              <a:spcBef>
                <a:spcPts val="882"/>
              </a:spcBef>
              <a:buClr>
                <a:schemeClr val="accent4"/>
              </a:buClr>
              <a:buSzPct val="100000"/>
              <a:buFontTx/>
              <a:buNone/>
              <a:defRPr sz="1059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5000"/>
              </a:lnSpc>
              <a:spcBef>
                <a:spcPts val="882"/>
              </a:spcBef>
              <a:buClr>
                <a:schemeClr val="tx1"/>
              </a:buClr>
              <a:buSzPct val="92000"/>
              <a:buFontTx/>
              <a:buNone/>
              <a:defRPr sz="1500" baseline="0">
                <a:solidFill>
                  <a:schemeClr val="bg1"/>
                </a:solidFill>
                <a:latin typeface="+mn-lt"/>
              </a:defRPr>
            </a:lvl5pPr>
            <a:lvl6pPr marL="1031676" indent="0">
              <a:buFontTx/>
              <a:buNone/>
              <a:defRPr baseline="0">
                <a:solidFill>
                  <a:srgbClr val="FFFFFF"/>
                </a:solidFill>
              </a:defRPr>
            </a:lvl6pPr>
            <a:lvl7pPr marL="1481183" indent="0">
              <a:buFontTx/>
              <a:buNone/>
              <a:defRPr>
                <a:solidFill>
                  <a:srgbClr val="FFFFFF"/>
                </a:solidFill>
              </a:defRPr>
            </a:lvl7pPr>
            <a:lvl8pPr marL="1930688" indent="0">
              <a:buFontTx/>
              <a:buNone/>
              <a:defRPr>
                <a:solidFill>
                  <a:srgbClr val="FFFFFF"/>
                </a:solidFill>
              </a:defRPr>
            </a:lvl8pPr>
            <a:lvl9pPr marL="2380193" indent="0">
              <a:buFontTx/>
              <a:buNone/>
              <a:defRPr>
                <a:solidFill>
                  <a:srgbClr val="FFFFFF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829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ma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64028" y="2374222"/>
            <a:ext cx="5254752" cy="2834697"/>
          </a:xfrm>
        </p:spPr>
        <p:txBody>
          <a:bodyPr anchor="t" anchorCtr="0"/>
          <a:lstStyle>
            <a:lvl1pPr>
              <a:lnSpc>
                <a:spcPct val="88000"/>
              </a:lnSpc>
              <a:spcBef>
                <a:spcPts val="0"/>
              </a:spcBef>
              <a:defRPr sz="4412" b="1" cap="all" baseline="0">
                <a:solidFill>
                  <a:schemeClr val="bg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outline of</a:t>
            </a:r>
          </a:p>
          <a:p>
            <a:pPr lvl="0"/>
            <a:r>
              <a:rPr lang="en-US" dirty="0"/>
              <a:t>today’s</a:t>
            </a:r>
          </a:p>
          <a:p>
            <a:pPr lvl="0"/>
            <a:r>
              <a:rPr lang="en-US" dirty="0"/>
              <a:t>presentation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800195" y="1117247"/>
            <a:ext cx="4532785" cy="4757155"/>
          </a:xfrm>
        </p:spPr>
        <p:txBody>
          <a:bodyPr/>
          <a:lstStyle>
            <a:lvl1pPr marL="195099" indent="-195099">
              <a:lnSpc>
                <a:spcPct val="90000"/>
              </a:lnSpc>
              <a:spcBef>
                <a:spcPts val="1147"/>
              </a:spcBef>
              <a:buClr>
                <a:schemeClr val="bg1"/>
              </a:buClr>
              <a:buSzPct val="92000"/>
              <a:buFont typeface="+mj-lt"/>
              <a:buAutoNum type="arabicPeriod"/>
              <a:defRPr sz="1677" b="0" baseline="0">
                <a:solidFill>
                  <a:schemeClr val="bg1"/>
                </a:solidFill>
                <a:latin typeface="+mn-lt"/>
              </a:defRPr>
            </a:lvl1pPr>
            <a:lvl2pPr marL="196659" indent="-168565">
              <a:spcBef>
                <a:spcPts val="1147"/>
              </a:spcBef>
              <a:spcAft>
                <a:spcPts val="0"/>
              </a:spcAft>
              <a:buClr>
                <a:schemeClr val="bg1"/>
              </a:buClr>
              <a:buFont typeface="Georgia" panose="02040502050405020303" pitchFamily="18" charset="0"/>
              <a:buChar char="»"/>
              <a:defRPr sz="1677">
                <a:solidFill>
                  <a:schemeClr val="bg1"/>
                </a:solidFill>
              </a:defRPr>
            </a:lvl2pPr>
            <a:lvl3pPr marL="197782" indent="0">
              <a:spcBef>
                <a:spcPts val="1147"/>
              </a:spcBef>
              <a:buNone/>
              <a:defRPr sz="1677"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 sz="1677"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 sz="1677">
                <a:solidFill>
                  <a:schemeClr val="accent3"/>
                </a:solidFill>
              </a:defRPr>
            </a:lvl5pPr>
            <a:lvl6pPr>
              <a:buClr>
                <a:schemeClr val="accent3"/>
              </a:buClr>
              <a:defRPr>
                <a:solidFill>
                  <a:schemeClr val="accent3"/>
                </a:solidFill>
              </a:defRPr>
            </a:lvl6pPr>
            <a:lvl7pPr>
              <a:buClr>
                <a:schemeClr val="accent3"/>
              </a:buClr>
              <a:defRPr>
                <a:solidFill>
                  <a:schemeClr val="accent3"/>
                </a:solidFill>
              </a:defRPr>
            </a:lvl7pPr>
            <a:lvl8pPr>
              <a:buClr>
                <a:schemeClr val="accent3"/>
              </a:buClr>
              <a:defRPr>
                <a:solidFill>
                  <a:schemeClr val="accent3"/>
                </a:solidFill>
              </a:defRPr>
            </a:lvl8pPr>
            <a:lvl9pPr>
              <a:buClr>
                <a:schemeClr val="accent3"/>
              </a:buClr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dirty="0"/>
              <a:t>Click to add outline item</a:t>
            </a:r>
          </a:p>
          <a:p>
            <a:pPr lvl="1"/>
            <a:r>
              <a:rPr lang="en-US" dirty="0"/>
              <a:t>Click to add bullet point</a:t>
            </a:r>
          </a:p>
          <a:p>
            <a:pPr lvl="2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74424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63535" y="1129553"/>
            <a:ext cx="601065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4141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81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6662" y="2526255"/>
            <a:ext cx="11360149" cy="501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0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</p:sldLayoutIdLst>
  <p:hf hd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4941" b="1" i="0" u="none" cap="all" baseline="0" dirty="0" smtClean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35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35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35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35" b="1">
          <a:solidFill>
            <a:schemeClr val="tx1"/>
          </a:solidFill>
          <a:latin typeface="Arial" charset="0"/>
          <a:cs typeface="Arial" charset="0"/>
        </a:defRPr>
      </a:lvl5pPr>
      <a:lvl6pPr marL="44950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35" b="1">
          <a:solidFill>
            <a:schemeClr val="tx1"/>
          </a:solidFill>
          <a:latin typeface="Arial" charset="0"/>
          <a:cs typeface="Arial" charset="0"/>
        </a:defRPr>
      </a:lvl6pPr>
      <a:lvl7pPr marL="89901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35" b="1">
          <a:solidFill>
            <a:schemeClr val="tx1"/>
          </a:solidFill>
          <a:latin typeface="Arial" charset="0"/>
          <a:cs typeface="Arial" charset="0"/>
        </a:defRPr>
      </a:lvl7pPr>
      <a:lvl8pPr marL="1348516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35" b="1">
          <a:solidFill>
            <a:schemeClr val="tx1"/>
          </a:solidFill>
          <a:latin typeface="Arial" charset="0"/>
          <a:cs typeface="Arial" charset="0"/>
        </a:defRPr>
      </a:lvl8pPr>
      <a:lvl9pPr marL="1798021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35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97782" algn="l" rtl="0" eaLnBrk="1" fontAlgn="base" hangingPunct="1">
        <a:lnSpc>
          <a:spcPct val="95000"/>
        </a:lnSpc>
        <a:spcBef>
          <a:spcPts val="1474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defRPr sz="1677">
          <a:solidFill>
            <a:schemeClr val="tx1"/>
          </a:solidFill>
          <a:latin typeface="+mn-lt"/>
          <a:ea typeface="+mn-ea"/>
          <a:cs typeface="+mn-cs"/>
        </a:defRPr>
      </a:lvl1pPr>
      <a:lvl2pPr marL="197782" indent="-223192" algn="l" rtl="0" eaLnBrk="1" fontAlgn="base" hangingPunct="1">
        <a:lnSpc>
          <a:spcPct val="95000"/>
        </a:lnSpc>
        <a:spcBef>
          <a:spcPts val="1229"/>
        </a:spcBef>
        <a:spcAft>
          <a:spcPct val="0"/>
        </a:spcAft>
        <a:buClr>
          <a:schemeClr val="tx1"/>
        </a:buClr>
        <a:buSzPct val="100000"/>
        <a:buFont typeface="Georgia" panose="02040502050405020303" pitchFamily="18" charset="0"/>
        <a:buChar char="»"/>
        <a:defRPr sz="1941" b="0" i="0" u="none">
          <a:solidFill>
            <a:schemeClr val="tx1"/>
          </a:solidFill>
          <a:latin typeface="+mn-lt"/>
          <a:cs typeface="+mn-cs"/>
        </a:defRPr>
      </a:lvl2pPr>
      <a:lvl3pPr marL="197782" indent="-185734" algn="l" rtl="0" eaLnBrk="1" fontAlgn="base" hangingPunct="1">
        <a:spcBef>
          <a:spcPts val="885"/>
        </a:spcBef>
        <a:spcAft>
          <a:spcPts val="0"/>
        </a:spcAft>
        <a:buClr>
          <a:schemeClr val="tx1"/>
        </a:buClr>
        <a:buSzPct val="100000"/>
        <a:buFont typeface="Georgia" panose="02040502050405020303" pitchFamily="18" charset="0"/>
        <a:buChar char="»"/>
        <a:defRPr sz="1941">
          <a:solidFill>
            <a:schemeClr val="tx1"/>
          </a:solidFill>
          <a:latin typeface="+mn-lt"/>
          <a:cs typeface="+mn-cs"/>
        </a:defRPr>
      </a:lvl3pPr>
      <a:lvl4pPr marL="197782" indent="-188792" algn="l" rtl="0" eaLnBrk="1" fontAlgn="base" hangingPunct="1">
        <a:spcBef>
          <a:spcPts val="885"/>
        </a:spcBef>
        <a:spcAft>
          <a:spcPts val="0"/>
        </a:spcAft>
        <a:buClr>
          <a:schemeClr val="accent2"/>
        </a:buClr>
        <a:buSzPct val="90000"/>
        <a:buFont typeface="Wingdings" panose="05000000000000000000" pitchFamily="2" charset="2"/>
        <a:buChar char="§"/>
        <a:defRPr sz="1941">
          <a:solidFill>
            <a:schemeClr val="tx1"/>
          </a:solidFill>
          <a:latin typeface="+mn-lt"/>
          <a:cs typeface="+mn-cs"/>
        </a:defRPr>
      </a:lvl4pPr>
      <a:lvl5pPr marL="197782" indent="-188792" algn="l" rtl="0" eaLnBrk="1" fontAlgn="base" hangingPunct="1">
        <a:spcBef>
          <a:spcPts val="885"/>
        </a:spcBef>
        <a:spcAft>
          <a:spcPts val="0"/>
        </a:spcAft>
        <a:buClr>
          <a:schemeClr val="accent2"/>
        </a:buClr>
        <a:buFont typeface="Arial" charset="0"/>
        <a:buChar char="­"/>
        <a:defRPr sz="1941">
          <a:solidFill>
            <a:schemeClr val="tx1"/>
          </a:solidFill>
          <a:latin typeface="+mn-lt"/>
          <a:cs typeface="+mn-cs"/>
        </a:defRPr>
      </a:lvl5pPr>
      <a:lvl6pPr marL="1189316" indent="-157640" algn="l" rtl="0" eaLnBrk="1" fontAlgn="base" hangingPunct="1">
        <a:spcBef>
          <a:spcPct val="10000"/>
        </a:spcBef>
        <a:spcAft>
          <a:spcPct val="0"/>
        </a:spcAft>
        <a:buClr>
          <a:schemeClr val="accent1"/>
        </a:buClr>
        <a:buFont typeface="Arial" charset="0"/>
        <a:buChar char="­"/>
        <a:defRPr>
          <a:solidFill>
            <a:schemeClr val="tx1"/>
          </a:solidFill>
          <a:latin typeface="+mn-lt"/>
          <a:cs typeface="+mn-cs"/>
        </a:defRPr>
      </a:lvl6pPr>
      <a:lvl7pPr marL="1638822" indent="-157640" algn="l" rtl="0" eaLnBrk="1" fontAlgn="base" hangingPunct="1">
        <a:spcBef>
          <a:spcPct val="10000"/>
        </a:spcBef>
        <a:spcAft>
          <a:spcPct val="0"/>
        </a:spcAft>
        <a:buClr>
          <a:schemeClr val="accent1"/>
        </a:buClr>
        <a:buFont typeface="Arial" charset="0"/>
        <a:buChar char="­"/>
        <a:defRPr>
          <a:solidFill>
            <a:schemeClr val="tx1"/>
          </a:solidFill>
          <a:latin typeface="+mn-lt"/>
          <a:cs typeface="+mn-cs"/>
        </a:defRPr>
      </a:lvl7pPr>
      <a:lvl8pPr marL="2088327" indent="-157640" algn="l" rtl="0" eaLnBrk="1" fontAlgn="base" hangingPunct="1">
        <a:spcBef>
          <a:spcPct val="10000"/>
        </a:spcBef>
        <a:spcAft>
          <a:spcPct val="0"/>
        </a:spcAft>
        <a:buClr>
          <a:schemeClr val="accent1"/>
        </a:buClr>
        <a:buFont typeface="Arial" charset="0"/>
        <a:buChar char="­"/>
        <a:defRPr>
          <a:solidFill>
            <a:schemeClr val="tx1"/>
          </a:solidFill>
          <a:latin typeface="+mn-lt"/>
          <a:cs typeface="+mn-cs"/>
        </a:defRPr>
      </a:lvl8pPr>
      <a:lvl9pPr marL="2537833" indent="-157640" algn="l" rtl="0" eaLnBrk="1" fontAlgn="base" hangingPunct="1">
        <a:spcBef>
          <a:spcPct val="10000"/>
        </a:spcBef>
        <a:spcAft>
          <a:spcPct val="0"/>
        </a:spcAft>
        <a:buClr>
          <a:schemeClr val="accent1"/>
        </a:buClr>
        <a:buFont typeface="Arial" charset="0"/>
        <a:buChar char="­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8513" y="768363"/>
            <a:ext cx="601065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168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add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0979" y="2526254"/>
            <a:ext cx="11360149" cy="501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07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  <p:sldLayoutId id="2147483978" r:id="rId13"/>
    <p:sldLayoutId id="2147483979" r:id="rId14"/>
    <p:sldLayoutId id="2147483980" r:id="rId15"/>
  </p:sldLayoutIdLst>
  <p:hf hd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5867" b="1" i="0" u="none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5pPr>
      <a:lvl6pPr marL="60958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6pPr>
      <a:lvl7pPr marL="121917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7pPr>
      <a:lvl8pPr marL="182875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8pPr>
      <a:lvl9pPr marL="2438339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68217" algn="l" rtl="0" eaLnBrk="1" fontAlgn="base" hangingPunct="1">
        <a:lnSpc>
          <a:spcPct val="95000"/>
        </a:lnSpc>
        <a:spcBef>
          <a:spcPts val="20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defRPr sz="2267">
          <a:solidFill>
            <a:schemeClr val="accent2"/>
          </a:solidFill>
          <a:latin typeface="+mn-lt"/>
          <a:ea typeface="+mn-ea"/>
          <a:cs typeface="+mn-cs"/>
        </a:defRPr>
      </a:lvl1pPr>
      <a:lvl2pPr marL="268217" indent="-302676" algn="l" rtl="0" eaLnBrk="1" fontAlgn="base" hangingPunct="1">
        <a:lnSpc>
          <a:spcPct val="95000"/>
        </a:lnSpc>
        <a:spcBef>
          <a:spcPts val="1667"/>
        </a:spcBef>
        <a:spcAft>
          <a:spcPct val="0"/>
        </a:spcAft>
        <a:buClr>
          <a:schemeClr val="tx1"/>
        </a:buClr>
        <a:buSzPct val="100000"/>
        <a:buFont typeface="Georgia" panose="02040502050405020303" pitchFamily="18" charset="0"/>
        <a:buChar char="»"/>
        <a:defRPr sz="2667" b="0" i="0" u="none">
          <a:solidFill>
            <a:schemeClr val="tx1"/>
          </a:solidFill>
          <a:latin typeface="+mn-lt"/>
          <a:cs typeface="+mn-cs"/>
        </a:defRPr>
      </a:lvl2pPr>
      <a:lvl3pPr marL="268217" indent="-251878" algn="l" rtl="0" eaLnBrk="1" fontAlgn="base" hangingPunct="1">
        <a:spcBef>
          <a:spcPts val="1200"/>
        </a:spcBef>
        <a:spcAft>
          <a:spcPts val="0"/>
        </a:spcAft>
        <a:buClr>
          <a:schemeClr val="tx1"/>
        </a:buClr>
        <a:buSzPct val="100000"/>
        <a:buFont typeface="Georgia" panose="02040502050405020303" pitchFamily="18" charset="0"/>
        <a:buChar char="»"/>
        <a:defRPr sz="2667">
          <a:solidFill>
            <a:schemeClr val="tx1"/>
          </a:solidFill>
          <a:latin typeface="+mn-lt"/>
          <a:cs typeface="+mn-cs"/>
        </a:defRPr>
      </a:lvl3pPr>
      <a:lvl4pPr marL="268217" indent="-256026" algn="l" rtl="0" eaLnBrk="1" fontAlgn="base" hangingPunct="1">
        <a:spcBef>
          <a:spcPts val="1200"/>
        </a:spcBef>
        <a:spcAft>
          <a:spcPts val="0"/>
        </a:spcAft>
        <a:buClr>
          <a:schemeClr val="accent2"/>
        </a:buClr>
        <a:buSzPct val="90000"/>
        <a:buFont typeface="Wingdings" panose="05000000000000000000" pitchFamily="2" charset="2"/>
        <a:buChar char="§"/>
        <a:defRPr sz="2667">
          <a:solidFill>
            <a:schemeClr val="tx1"/>
          </a:solidFill>
          <a:latin typeface="+mn-lt"/>
          <a:cs typeface="+mn-cs"/>
        </a:defRPr>
      </a:lvl4pPr>
      <a:lvl5pPr marL="268217" indent="-256026" algn="l" rtl="0" eaLnBrk="1" fontAlgn="base" hangingPunct="1">
        <a:spcBef>
          <a:spcPts val="1200"/>
        </a:spcBef>
        <a:spcAft>
          <a:spcPts val="0"/>
        </a:spcAft>
        <a:buClr>
          <a:schemeClr val="accent2"/>
        </a:buClr>
        <a:buFont typeface="Arial" charset="0"/>
        <a:buChar char="­"/>
        <a:defRPr sz="2667">
          <a:solidFill>
            <a:schemeClr val="tx1"/>
          </a:solidFill>
          <a:latin typeface="+mn-lt"/>
          <a:cs typeface="+mn-cs"/>
        </a:defRPr>
      </a:lvl5pPr>
      <a:lvl6pPr marL="1612860" indent="-213779" algn="l" rtl="0" eaLnBrk="1" fontAlgn="base" hangingPunct="1">
        <a:spcBef>
          <a:spcPct val="10000"/>
        </a:spcBef>
        <a:spcAft>
          <a:spcPct val="0"/>
        </a:spcAft>
        <a:buClr>
          <a:schemeClr val="accent1"/>
        </a:buClr>
        <a:buFont typeface="Arial" charset="0"/>
        <a:buChar char="­"/>
        <a:defRPr>
          <a:solidFill>
            <a:schemeClr val="tx1"/>
          </a:solidFill>
          <a:latin typeface="+mn-lt"/>
          <a:cs typeface="+mn-cs"/>
        </a:defRPr>
      </a:lvl6pPr>
      <a:lvl7pPr marL="2222444" indent="-213779" algn="l" rtl="0" eaLnBrk="1" fontAlgn="base" hangingPunct="1">
        <a:spcBef>
          <a:spcPct val="10000"/>
        </a:spcBef>
        <a:spcAft>
          <a:spcPct val="0"/>
        </a:spcAft>
        <a:buClr>
          <a:schemeClr val="accent1"/>
        </a:buClr>
        <a:buFont typeface="Arial" charset="0"/>
        <a:buChar char="­"/>
        <a:defRPr>
          <a:solidFill>
            <a:schemeClr val="tx1"/>
          </a:solidFill>
          <a:latin typeface="+mn-lt"/>
          <a:cs typeface="+mn-cs"/>
        </a:defRPr>
      </a:lvl7pPr>
      <a:lvl8pPr marL="2832029" indent="-213779" algn="l" rtl="0" eaLnBrk="1" fontAlgn="base" hangingPunct="1">
        <a:spcBef>
          <a:spcPct val="10000"/>
        </a:spcBef>
        <a:spcAft>
          <a:spcPct val="0"/>
        </a:spcAft>
        <a:buClr>
          <a:schemeClr val="accent1"/>
        </a:buClr>
        <a:buFont typeface="Arial" charset="0"/>
        <a:buChar char="­"/>
        <a:defRPr>
          <a:solidFill>
            <a:schemeClr val="tx1"/>
          </a:solidFill>
          <a:latin typeface="+mn-lt"/>
          <a:cs typeface="+mn-cs"/>
        </a:defRPr>
      </a:lvl8pPr>
      <a:lvl9pPr marL="3441614" indent="-213779" algn="l" rtl="0" eaLnBrk="1" fontAlgn="base" hangingPunct="1">
        <a:spcBef>
          <a:spcPct val="10000"/>
        </a:spcBef>
        <a:spcAft>
          <a:spcPct val="0"/>
        </a:spcAft>
        <a:buClr>
          <a:schemeClr val="accent1"/>
        </a:buClr>
        <a:buFont typeface="Arial" charset="0"/>
        <a:buChar char="­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8513" y="768363"/>
            <a:ext cx="601065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168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add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0979" y="2526254"/>
            <a:ext cx="11360149" cy="501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8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  <p:sldLayoutId id="2147484024" r:id="rId13"/>
    <p:sldLayoutId id="2147484025" r:id="rId14"/>
    <p:sldLayoutId id="2147484026" r:id="rId15"/>
  </p:sldLayoutIdLst>
  <p:hf hd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5867" b="1" i="0" u="none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5pPr>
      <a:lvl6pPr marL="60958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6pPr>
      <a:lvl7pPr marL="121917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7pPr>
      <a:lvl8pPr marL="182875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8pPr>
      <a:lvl9pPr marL="2438339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68217" algn="l" rtl="0" eaLnBrk="1" fontAlgn="base" hangingPunct="1">
        <a:lnSpc>
          <a:spcPct val="95000"/>
        </a:lnSpc>
        <a:spcBef>
          <a:spcPts val="20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defRPr sz="2267">
          <a:solidFill>
            <a:schemeClr val="accent2"/>
          </a:solidFill>
          <a:latin typeface="+mn-lt"/>
          <a:ea typeface="+mn-ea"/>
          <a:cs typeface="+mn-cs"/>
        </a:defRPr>
      </a:lvl1pPr>
      <a:lvl2pPr marL="268217" indent="-302676" algn="l" rtl="0" eaLnBrk="1" fontAlgn="base" hangingPunct="1">
        <a:lnSpc>
          <a:spcPct val="95000"/>
        </a:lnSpc>
        <a:spcBef>
          <a:spcPts val="1667"/>
        </a:spcBef>
        <a:spcAft>
          <a:spcPct val="0"/>
        </a:spcAft>
        <a:buClr>
          <a:schemeClr val="tx1"/>
        </a:buClr>
        <a:buSzPct val="100000"/>
        <a:buFont typeface="Georgia" panose="02040502050405020303" pitchFamily="18" charset="0"/>
        <a:buChar char="»"/>
        <a:defRPr sz="2667" b="0" i="0" u="none">
          <a:solidFill>
            <a:schemeClr val="tx1"/>
          </a:solidFill>
          <a:latin typeface="+mn-lt"/>
          <a:cs typeface="+mn-cs"/>
        </a:defRPr>
      </a:lvl2pPr>
      <a:lvl3pPr marL="268217" indent="-251878" algn="l" rtl="0" eaLnBrk="1" fontAlgn="base" hangingPunct="1">
        <a:spcBef>
          <a:spcPts val="1200"/>
        </a:spcBef>
        <a:spcAft>
          <a:spcPts val="0"/>
        </a:spcAft>
        <a:buClr>
          <a:schemeClr val="tx1"/>
        </a:buClr>
        <a:buSzPct val="100000"/>
        <a:buFont typeface="Georgia" panose="02040502050405020303" pitchFamily="18" charset="0"/>
        <a:buChar char="»"/>
        <a:defRPr sz="2667">
          <a:solidFill>
            <a:schemeClr val="tx1"/>
          </a:solidFill>
          <a:latin typeface="+mn-lt"/>
          <a:cs typeface="+mn-cs"/>
        </a:defRPr>
      </a:lvl3pPr>
      <a:lvl4pPr marL="268217" indent="-256026" algn="l" rtl="0" eaLnBrk="1" fontAlgn="base" hangingPunct="1">
        <a:spcBef>
          <a:spcPts val="1200"/>
        </a:spcBef>
        <a:spcAft>
          <a:spcPts val="0"/>
        </a:spcAft>
        <a:buClr>
          <a:schemeClr val="accent2"/>
        </a:buClr>
        <a:buSzPct val="90000"/>
        <a:buFont typeface="Wingdings" panose="05000000000000000000" pitchFamily="2" charset="2"/>
        <a:buChar char="§"/>
        <a:defRPr sz="2667">
          <a:solidFill>
            <a:schemeClr val="tx1"/>
          </a:solidFill>
          <a:latin typeface="+mn-lt"/>
          <a:cs typeface="+mn-cs"/>
        </a:defRPr>
      </a:lvl4pPr>
      <a:lvl5pPr marL="268217" indent="-256026" algn="l" rtl="0" eaLnBrk="1" fontAlgn="base" hangingPunct="1">
        <a:spcBef>
          <a:spcPts val="1200"/>
        </a:spcBef>
        <a:spcAft>
          <a:spcPts val="0"/>
        </a:spcAft>
        <a:buClr>
          <a:schemeClr val="accent2"/>
        </a:buClr>
        <a:buFont typeface="Arial" charset="0"/>
        <a:buChar char="­"/>
        <a:defRPr sz="2667">
          <a:solidFill>
            <a:schemeClr val="tx1"/>
          </a:solidFill>
          <a:latin typeface="+mn-lt"/>
          <a:cs typeface="+mn-cs"/>
        </a:defRPr>
      </a:lvl5pPr>
      <a:lvl6pPr marL="1612860" indent="-213779" algn="l" rtl="0" eaLnBrk="1" fontAlgn="base" hangingPunct="1">
        <a:spcBef>
          <a:spcPct val="10000"/>
        </a:spcBef>
        <a:spcAft>
          <a:spcPct val="0"/>
        </a:spcAft>
        <a:buClr>
          <a:schemeClr val="accent1"/>
        </a:buClr>
        <a:buFont typeface="Arial" charset="0"/>
        <a:buChar char="­"/>
        <a:defRPr>
          <a:solidFill>
            <a:schemeClr val="tx1"/>
          </a:solidFill>
          <a:latin typeface="+mn-lt"/>
          <a:cs typeface="+mn-cs"/>
        </a:defRPr>
      </a:lvl6pPr>
      <a:lvl7pPr marL="2222444" indent="-213779" algn="l" rtl="0" eaLnBrk="1" fontAlgn="base" hangingPunct="1">
        <a:spcBef>
          <a:spcPct val="10000"/>
        </a:spcBef>
        <a:spcAft>
          <a:spcPct val="0"/>
        </a:spcAft>
        <a:buClr>
          <a:schemeClr val="accent1"/>
        </a:buClr>
        <a:buFont typeface="Arial" charset="0"/>
        <a:buChar char="­"/>
        <a:defRPr>
          <a:solidFill>
            <a:schemeClr val="tx1"/>
          </a:solidFill>
          <a:latin typeface="+mn-lt"/>
          <a:cs typeface="+mn-cs"/>
        </a:defRPr>
      </a:lvl7pPr>
      <a:lvl8pPr marL="2832029" indent="-213779" algn="l" rtl="0" eaLnBrk="1" fontAlgn="base" hangingPunct="1">
        <a:spcBef>
          <a:spcPct val="10000"/>
        </a:spcBef>
        <a:spcAft>
          <a:spcPct val="0"/>
        </a:spcAft>
        <a:buClr>
          <a:schemeClr val="accent1"/>
        </a:buClr>
        <a:buFont typeface="Arial" charset="0"/>
        <a:buChar char="­"/>
        <a:defRPr>
          <a:solidFill>
            <a:schemeClr val="tx1"/>
          </a:solidFill>
          <a:latin typeface="+mn-lt"/>
          <a:cs typeface="+mn-cs"/>
        </a:defRPr>
      </a:lvl8pPr>
      <a:lvl9pPr marL="3441614" indent="-213779" algn="l" rtl="0" eaLnBrk="1" fontAlgn="base" hangingPunct="1">
        <a:spcBef>
          <a:spcPct val="10000"/>
        </a:spcBef>
        <a:spcAft>
          <a:spcPct val="0"/>
        </a:spcAft>
        <a:buClr>
          <a:schemeClr val="accent1"/>
        </a:buClr>
        <a:buFont typeface="Arial" charset="0"/>
        <a:buChar char="­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labs.jstor.org/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Jabin.white@ithaka.or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00391" y="895886"/>
            <a:ext cx="6572786" cy="1925136"/>
          </a:xfrm>
        </p:spPr>
        <p:txBody>
          <a:bodyPr/>
          <a:lstStyle/>
          <a:p>
            <a:r>
              <a:rPr lang="en-US" sz="4000" dirty="0"/>
              <a:t>Explaining taxonomy </a:t>
            </a:r>
            <a:r>
              <a:rPr lang="en-US" sz="4000" dirty="0" err="1"/>
              <a:t>roi</a:t>
            </a:r>
            <a:r>
              <a:rPr lang="en-US" sz="4000" dirty="0"/>
              <a:t>:</a:t>
            </a:r>
          </a:p>
          <a:p>
            <a:endParaRPr lang="en-US" sz="4000" dirty="0"/>
          </a:p>
          <a:p>
            <a:r>
              <a:rPr lang="en-US" sz="3200" dirty="0"/>
              <a:t>Lessons from the </a:t>
            </a:r>
            <a:r>
              <a:rPr lang="en-US" sz="3200" dirty="0" err="1"/>
              <a:t>jstor</a:t>
            </a:r>
            <a:r>
              <a:rPr lang="en-US" sz="3200" dirty="0"/>
              <a:t> thesaurus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101" y="895885"/>
            <a:ext cx="4087488" cy="5109366"/>
          </a:xfrm>
          <a:prstGeom prst="rect">
            <a:avLst/>
          </a:prstGeom>
        </p:spPr>
      </p:pic>
      <p:sp>
        <p:nvSpPr>
          <p:cNvPr id="4" name="Text Placeholder 22"/>
          <p:cNvSpPr txBox="1">
            <a:spLocks/>
          </p:cNvSpPr>
          <p:nvPr/>
        </p:nvSpPr>
        <p:spPr>
          <a:xfrm>
            <a:off x="-273316" y="6250741"/>
            <a:ext cx="12465316" cy="441889"/>
          </a:xfrm>
          <a:prstGeom prst="rect">
            <a:avLst/>
          </a:prstGeom>
        </p:spPr>
        <p:txBody>
          <a:bodyPr/>
          <a:lstStyle>
            <a:lvl1pPr marL="268217" algn="l" rtl="0" eaLnBrk="1" fontAlgn="base" hangingPunct="1">
              <a:lnSpc>
                <a:spcPct val="95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defRPr sz="2267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8217" indent="-302676" algn="l" rtl="0" eaLnBrk="1" fontAlgn="base" hangingPunct="1">
              <a:lnSpc>
                <a:spcPct val="95000"/>
              </a:lnSpc>
              <a:spcBef>
                <a:spcPts val="1667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Georgia" panose="02040502050405020303" pitchFamily="18" charset="0"/>
              <a:buChar char="»"/>
              <a:defRPr sz="2667" b="0" i="0" u="none">
                <a:solidFill>
                  <a:schemeClr val="tx1"/>
                </a:solidFill>
                <a:latin typeface="+mn-lt"/>
                <a:cs typeface="+mn-cs"/>
              </a:defRPr>
            </a:lvl2pPr>
            <a:lvl3pPr marL="268217" indent="-251878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Georgia" panose="02040502050405020303" pitchFamily="18" charset="0"/>
              <a:buChar char="»"/>
              <a:defRPr sz="2667">
                <a:solidFill>
                  <a:schemeClr val="tx1"/>
                </a:solidFill>
                <a:latin typeface="+mn-lt"/>
                <a:cs typeface="+mn-cs"/>
              </a:defRPr>
            </a:lvl3pPr>
            <a:lvl4pPr marL="268217" indent="-256026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 sz="2667">
                <a:solidFill>
                  <a:schemeClr val="tx1"/>
                </a:solidFill>
                <a:latin typeface="+mn-lt"/>
                <a:cs typeface="+mn-cs"/>
              </a:defRPr>
            </a:lvl4pPr>
            <a:lvl5pPr marL="268217" indent="-256026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Font typeface="Arial" charset="0"/>
              <a:buChar char="­"/>
              <a:defRPr sz="2667">
                <a:solidFill>
                  <a:schemeClr val="tx1"/>
                </a:solidFill>
                <a:latin typeface="+mn-lt"/>
                <a:cs typeface="+mn-cs"/>
              </a:defRPr>
            </a:lvl5pPr>
            <a:lvl6pPr marL="1612860" indent="-213779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­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222444" indent="-213779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­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832029" indent="-213779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­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441614" indent="-213779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­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0" dirty="0" err="1">
                <a:solidFill>
                  <a:schemeClr val="bg1"/>
                </a:solidFill>
              </a:rPr>
              <a:t>Jabin</a:t>
            </a:r>
            <a:r>
              <a:rPr lang="en-US" sz="2400" kern="0" dirty="0">
                <a:solidFill>
                  <a:schemeClr val="bg1"/>
                </a:solidFill>
              </a:rPr>
              <a:t> White | VP of Content Management | ITHAKA/JSTOR | </a:t>
            </a:r>
            <a:r>
              <a:rPr lang="en-US" sz="2400" kern="0" dirty="0" err="1">
                <a:solidFill>
                  <a:schemeClr val="bg1"/>
                </a:solidFill>
              </a:rPr>
              <a:t>jabin.white@ithaka.org</a:t>
            </a:r>
            <a:endParaRPr lang="en-US" sz="2400" kern="0" dirty="0">
              <a:solidFill>
                <a:schemeClr val="bg1"/>
              </a:solidFill>
            </a:endParaRPr>
          </a:p>
        </p:txBody>
      </p:sp>
      <p:sp>
        <p:nvSpPr>
          <p:cNvPr id="5" name="Text Placeholder 22"/>
          <p:cNvSpPr txBox="1">
            <a:spLocks/>
          </p:cNvSpPr>
          <p:nvPr/>
        </p:nvSpPr>
        <p:spPr>
          <a:xfrm>
            <a:off x="1262521" y="3730825"/>
            <a:ext cx="5605207" cy="797667"/>
          </a:xfrm>
          <a:prstGeom prst="rect">
            <a:avLst/>
          </a:prstGeom>
        </p:spPr>
        <p:txBody>
          <a:bodyPr/>
          <a:lstStyle>
            <a:lvl1pPr marL="268217" algn="l" rtl="0" eaLnBrk="1" fontAlgn="base" hangingPunct="1">
              <a:lnSpc>
                <a:spcPct val="95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defRPr sz="2267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8217" indent="-302676" algn="l" rtl="0" eaLnBrk="1" fontAlgn="base" hangingPunct="1">
              <a:lnSpc>
                <a:spcPct val="95000"/>
              </a:lnSpc>
              <a:spcBef>
                <a:spcPts val="1667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Georgia" panose="02040502050405020303" pitchFamily="18" charset="0"/>
              <a:buChar char="»"/>
              <a:defRPr sz="2667" b="0" i="0" u="none">
                <a:solidFill>
                  <a:schemeClr val="tx1"/>
                </a:solidFill>
                <a:latin typeface="+mn-lt"/>
                <a:cs typeface="+mn-cs"/>
              </a:defRPr>
            </a:lvl2pPr>
            <a:lvl3pPr marL="268217" indent="-251878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Georgia" panose="02040502050405020303" pitchFamily="18" charset="0"/>
              <a:buChar char="»"/>
              <a:defRPr sz="2667">
                <a:solidFill>
                  <a:schemeClr val="tx1"/>
                </a:solidFill>
                <a:latin typeface="+mn-lt"/>
                <a:cs typeface="+mn-cs"/>
              </a:defRPr>
            </a:lvl3pPr>
            <a:lvl4pPr marL="268217" indent="-256026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 sz="2667">
                <a:solidFill>
                  <a:schemeClr val="tx1"/>
                </a:solidFill>
                <a:latin typeface="+mn-lt"/>
                <a:cs typeface="+mn-cs"/>
              </a:defRPr>
            </a:lvl4pPr>
            <a:lvl5pPr marL="268217" indent="-256026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Font typeface="Arial" charset="0"/>
              <a:buChar char="­"/>
              <a:defRPr sz="2667">
                <a:solidFill>
                  <a:schemeClr val="tx1"/>
                </a:solidFill>
                <a:latin typeface="+mn-lt"/>
                <a:cs typeface="+mn-cs"/>
              </a:defRPr>
            </a:lvl5pPr>
            <a:lvl6pPr marL="1612860" indent="-213779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­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222444" indent="-213779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­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832029" indent="-213779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­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441614" indent="-213779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­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solidFill>
                  <a:schemeClr val="bg1"/>
                </a:solidFill>
              </a:rPr>
              <a:t>Taxonomy Boot Camp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solidFill>
                  <a:schemeClr val="bg1"/>
                </a:solidFill>
              </a:rPr>
              <a:t>November 14, 2016</a:t>
            </a:r>
          </a:p>
        </p:txBody>
      </p:sp>
    </p:spTree>
    <p:extLst>
      <p:ext uri="{BB962C8B-B14F-4D97-AF65-F5344CB8AC3E}">
        <p14:creationId xmlns:p14="http://schemas.microsoft.com/office/powerpoint/2010/main" val="1591285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72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6694" y="1580777"/>
            <a:ext cx="7908395" cy="6858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Making the business case</a:t>
            </a:r>
          </a:p>
        </p:txBody>
      </p:sp>
    </p:spTree>
    <p:extLst>
      <p:ext uri="{BB962C8B-B14F-4D97-AF65-F5344CB8AC3E}">
        <p14:creationId xmlns:p14="http://schemas.microsoft.com/office/powerpoint/2010/main" val="319396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1196695" y="1828800"/>
            <a:ext cx="5262471" cy="2937753"/>
          </a:xfrm>
        </p:spPr>
        <p:txBody>
          <a:bodyPr/>
          <a:lstStyle/>
          <a:p>
            <a:pPr marL="483532" indent="-285750">
              <a:buFont typeface="Arial"/>
              <a:buChar char="•"/>
            </a:pPr>
            <a:r>
              <a:rPr lang="en-US" sz="1800" dirty="0"/>
              <a:t>The case was really about answering three questions:</a:t>
            </a:r>
          </a:p>
          <a:p>
            <a:pPr marL="540682" indent="-342900">
              <a:buFont typeface="+mj-lt"/>
              <a:buAutoNum type="arabicPeriod"/>
            </a:pPr>
            <a:r>
              <a:rPr lang="en-US" sz="1800" dirty="0"/>
              <a:t>Was there value to semantic indexing for JSTOR?</a:t>
            </a:r>
          </a:p>
          <a:p>
            <a:pPr marL="540682" indent="-342900">
              <a:buFont typeface="+mj-lt"/>
              <a:buAutoNum type="arabicPeriod"/>
            </a:pPr>
            <a:r>
              <a:rPr lang="en-US" sz="1800" dirty="0"/>
              <a:t>Was our chosen path the right one?</a:t>
            </a:r>
          </a:p>
          <a:p>
            <a:pPr marL="540682" indent="-342900">
              <a:buFont typeface="+mj-lt"/>
              <a:buAutoNum type="arabicPeriod"/>
            </a:pPr>
            <a:r>
              <a:rPr lang="en-US" sz="1800" dirty="0"/>
              <a:t>Would we recoup our investment (note that this is NOT a budget question exclusively)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6694" y="697586"/>
            <a:ext cx="4668500" cy="434659"/>
          </a:xfrm>
        </p:spPr>
        <p:txBody>
          <a:bodyPr/>
          <a:lstStyle/>
          <a:p>
            <a:r>
              <a:rPr lang="en-US" dirty="0"/>
              <a:t>Business case</a:t>
            </a:r>
          </a:p>
        </p:txBody>
      </p:sp>
      <p:pic>
        <p:nvPicPr>
          <p:cNvPr id="5" name="Picture 4" descr="Screen Shot 2014-10-06 at 6.23.26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6586" y="952891"/>
            <a:ext cx="4382051" cy="4932343"/>
          </a:xfrm>
          <a:prstGeom prst="rect">
            <a:avLst/>
          </a:prstGeom>
        </p:spPr>
      </p:pic>
      <p:pic>
        <p:nvPicPr>
          <p:cNvPr id="6" name="Picture 5" descr="Screen Shot 2014-10-06 at 6.23.26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4467" y="697586"/>
            <a:ext cx="5246288" cy="590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1196695" y="1828800"/>
            <a:ext cx="5262471" cy="2937753"/>
          </a:xfrm>
        </p:spPr>
        <p:txBody>
          <a:bodyPr/>
          <a:lstStyle/>
          <a:p>
            <a:pPr marL="483532" indent="-285750">
              <a:buFont typeface="Arial"/>
              <a:buChar char="•"/>
            </a:pPr>
            <a:r>
              <a:rPr lang="en-US" sz="1800" dirty="0"/>
              <a:t>A pretty strong case for value</a:t>
            </a:r>
          </a:p>
          <a:p>
            <a:pPr marL="540682" indent="-342900">
              <a:buFont typeface="Arial" charset="0"/>
              <a:buChar char="•"/>
            </a:pPr>
            <a:r>
              <a:rPr lang="en-US" sz="1800" dirty="0"/>
              <a:t>Again, we have &gt;60 million pages, &gt;10 million articles, and &gt;2,000 journal titles on line, plus &gt;40k books</a:t>
            </a:r>
          </a:p>
          <a:p>
            <a:pPr marL="483532" indent="-285750">
              <a:buFont typeface="Arial"/>
              <a:buChar char="•"/>
            </a:pPr>
            <a:r>
              <a:rPr lang="en-US" sz="1800" dirty="0"/>
              <a:t>Ability to link different content types – journal articles, books, primary sources, etc. – is a powerful tool and will help users find content more easily</a:t>
            </a:r>
          </a:p>
          <a:p>
            <a:pPr marL="483532" indent="-285750">
              <a:buFont typeface="Arial"/>
              <a:buChar char="•"/>
            </a:pPr>
            <a:r>
              <a:rPr lang="en-US" sz="1800" dirty="0"/>
              <a:t>Serendipitous discovery of content</a:t>
            </a:r>
          </a:p>
          <a:p>
            <a:pPr marL="483532" indent="-285750">
              <a:buFont typeface="Arial"/>
              <a:buChar char="•"/>
            </a:pPr>
            <a:r>
              <a:rPr lang="en-US" sz="1800" dirty="0"/>
              <a:t>Ability to send richer metadata to web-scale discovery services – people are finding content in different ways than they did in the past</a:t>
            </a:r>
          </a:p>
          <a:p>
            <a:pPr marL="540682" indent="-342900">
              <a:buFont typeface="+mj-lt"/>
              <a:buAutoNum type="arabicPeriod"/>
            </a:pPr>
            <a:endParaRPr lang="en-US" sz="1800" dirty="0"/>
          </a:p>
          <a:p>
            <a:pPr marL="540682" indent="-342900">
              <a:buFont typeface="+mj-lt"/>
              <a:buAutoNum type="arabicPeriod"/>
            </a:pPr>
            <a:endParaRPr lang="en-US" sz="1800" dirty="0"/>
          </a:p>
          <a:p>
            <a:pPr marL="540682" indent="-342900">
              <a:buFont typeface="+mj-lt"/>
              <a:buAutoNum type="arabicPeriod"/>
            </a:pPr>
            <a:endParaRPr lang="en-US" sz="1800" dirty="0"/>
          </a:p>
          <a:p>
            <a:pPr marL="540682" indent="-342900"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098" y="697587"/>
            <a:ext cx="5690096" cy="255304"/>
          </a:xfrm>
        </p:spPr>
        <p:txBody>
          <a:bodyPr/>
          <a:lstStyle/>
          <a:p>
            <a:r>
              <a:rPr lang="en-US"/>
              <a:t>1. </a:t>
            </a:r>
            <a:r>
              <a:rPr lang="en-US" dirty="0"/>
              <a:t>SEMANTIC VALUE?</a:t>
            </a:r>
          </a:p>
        </p:txBody>
      </p:sp>
      <p:pic>
        <p:nvPicPr>
          <p:cNvPr id="5" name="Picture 4" descr="Screen Shot 2014-10-06 at 6.23.26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6586" y="952891"/>
            <a:ext cx="4382051" cy="4932343"/>
          </a:xfrm>
          <a:prstGeom prst="rect">
            <a:avLst/>
          </a:prstGeom>
        </p:spPr>
      </p:pic>
      <p:pic>
        <p:nvPicPr>
          <p:cNvPr id="6" name="Picture 5" descr="Screen Shot 2014-10-06 at 6.23.26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4467" y="697586"/>
            <a:ext cx="5246288" cy="590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86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1196695" y="1828800"/>
            <a:ext cx="5262471" cy="4552545"/>
          </a:xfrm>
        </p:spPr>
        <p:txBody>
          <a:bodyPr/>
          <a:lstStyle/>
          <a:p>
            <a:pPr marL="483532" indent="-285750">
              <a:buFont typeface="Arial"/>
              <a:buChar char="•"/>
            </a:pPr>
            <a:endParaRPr lang="en-US" sz="1800" dirty="0"/>
          </a:p>
          <a:p>
            <a:pPr marL="483532" indent="-285750">
              <a:buFont typeface="Arial"/>
              <a:buChar char="•"/>
            </a:pPr>
            <a:r>
              <a:rPr lang="en-US" sz="1800" dirty="0"/>
              <a:t>Options for approach were either automated (good scale, but not precise) or manual (no scale, expensive, but very accurate)</a:t>
            </a:r>
          </a:p>
          <a:p>
            <a:pPr marL="483532" indent="-285750">
              <a:buFont typeface="Arial"/>
              <a:buChar char="•"/>
            </a:pPr>
            <a:r>
              <a:rPr lang="en-US" sz="1711" i="1" dirty="0"/>
              <a:t>Automated tools seemed better suited for when there was a “right” answer, not shades of meaning</a:t>
            </a:r>
          </a:p>
          <a:p>
            <a:pPr marL="483532" indent="-285750">
              <a:buFont typeface="Arial"/>
              <a:buChar char="•"/>
            </a:pPr>
            <a:r>
              <a:rPr lang="en-US" sz="1711" i="1" dirty="0"/>
              <a:t>But a Humanities/Social Sciences thesaurus did not exist</a:t>
            </a:r>
          </a:p>
          <a:p>
            <a:pPr marL="483532" indent="-285750">
              <a:buFont typeface="Arial"/>
              <a:buChar char="•"/>
            </a:pPr>
            <a:r>
              <a:rPr lang="en-US" sz="1711" i="1" dirty="0" err="1"/>
              <a:t>MAIstro</a:t>
            </a:r>
            <a:r>
              <a:rPr lang="en-US" sz="1711" i="1" dirty="0"/>
              <a:t> software offered best of both worlds – </a:t>
            </a:r>
            <a:r>
              <a:rPr lang="en-US" sz="1711" i="1" dirty="0" err="1"/>
              <a:t>Rulesbuilder</a:t>
            </a:r>
            <a:r>
              <a:rPr lang="en-US" sz="1711" i="1" dirty="0"/>
              <a:t> concept allows you to write rules, index content, tweak rules, and run again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5838" y="697587"/>
            <a:ext cx="5359356" cy="391912"/>
          </a:xfrm>
        </p:spPr>
        <p:txBody>
          <a:bodyPr/>
          <a:lstStyle/>
          <a:p>
            <a:r>
              <a:rPr lang="en-US" dirty="0"/>
              <a:t>2. Were we on the right path?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4" descr="Screen Shot 2014-10-06 at 6.23.26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6586" y="952891"/>
            <a:ext cx="4382051" cy="4932343"/>
          </a:xfrm>
          <a:prstGeom prst="rect">
            <a:avLst/>
          </a:prstGeom>
        </p:spPr>
      </p:pic>
      <p:pic>
        <p:nvPicPr>
          <p:cNvPr id="6" name="Picture 5" descr="Screen Shot 2014-10-06 at 6.23.26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4467" y="697586"/>
            <a:ext cx="5246288" cy="590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63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1196695" y="1945532"/>
            <a:ext cx="5262471" cy="4435813"/>
          </a:xfrm>
        </p:spPr>
        <p:txBody>
          <a:bodyPr/>
          <a:lstStyle/>
          <a:p>
            <a:pPr marL="483532" indent="-285750">
              <a:buFont typeface="Arial"/>
              <a:buChar char="•"/>
            </a:pPr>
            <a:endParaRPr lang="en-US" sz="1800" dirty="0"/>
          </a:p>
          <a:p>
            <a:pPr marL="483532" indent="-285750">
              <a:buFont typeface="Arial"/>
              <a:buChar char="•"/>
            </a:pPr>
            <a:r>
              <a:rPr lang="en-US" sz="1800" dirty="0"/>
              <a:t>Again, not a financial argument exclusively (we are a not-for-profit and mission-based organization)**</a:t>
            </a:r>
          </a:p>
          <a:p>
            <a:pPr marL="483532" indent="-285750">
              <a:buFont typeface="Arial"/>
              <a:buChar char="•"/>
            </a:pPr>
            <a:r>
              <a:rPr lang="en-US" sz="1800" dirty="0"/>
              <a:t>We measure KPIs (Key Performance Indicators) about usage.  Would this lead to more users downloading and getting access to more content – we thought YES</a:t>
            </a:r>
          </a:p>
          <a:p>
            <a:pPr marL="483532" indent="-285750">
              <a:buFont typeface="Arial"/>
              <a:buChar char="•"/>
            </a:pPr>
            <a:r>
              <a:rPr lang="en-US" sz="1800" dirty="0"/>
              <a:t>Also an inherent “good” for the community of scholarly communications, to create something that did not exist before</a:t>
            </a:r>
          </a:p>
          <a:p>
            <a:pPr marL="483532" indent="-285750">
              <a:buFont typeface="Arial"/>
              <a:buChar char="•"/>
            </a:pPr>
            <a:r>
              <a:rPr lang="en-US" sz="1800" dirty="0"/>
              <a:t>** Crude financial formula would be value of increased usage (tough to measure delight) over investment in thesaurus</a:t>
            </a:r>
          </a:p>
          <a:p>
            <a:pPr marL="540682" indent="-342900">
              <a:buFont typeface="+mj-lt"/>
              <a:buAutoNum type="arabicPeriod"/>
            </a:pPr>
            <a:endParaRPr lang="en-US" sz="1800" dirty="0"/>
          </a:p>
          <a:p>
            <a:pPr marL="540682" indent="-342900">
              <a:buFont typeface="+mj-lt"/>
              <a:buAutoNum type="arabicPeriod"/>
            </a:pPr>
            <a:endParaRPr lang="en-US" sz="1800" dirty="0"/>
          </a:p>
          <a:p>
            <a:pPr marL="540682" indent="-342900">
              <a:buFont typeface="+mj-lt"/>
              <a:buAutoNum type="arabicPeriod"/>
            </a:pPr>
            <a:endParaRPr lang="en-US" sz="1800" dirty="0"/>
          </a:p>
          <a:p>
            <a:pPr marL="540682" indent="-342900"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5838" y="697587"/>
            <a:ext cx="5359356" cy="391912"/>
          </a:xfrm>
        </p:spPr>
        <p:txBody>
          <a:bodyPr/>
          <a:lstStyle/>
          <a:p>
            <a:r>
              <a:rPr lang="en-US" dirty="0"/>
              <a:t>3. Recoup the investment?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4" descr="Screen Shot 2014-10-06 at 6.23.26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6586" y="952891"/>
            <a:ext cx="4382051" cy="4932343"/>
          </a:xfrm>
          <a:prstGeom prst="rect">
            <a:avLst/>
          </a:prstGeom>
        </p:spPr>
      </p:pic>
      <p:pic>
        <p:nvPicPr>
          <p:cNvPr id="6" name="Picture 5" descr="Screen Shot 2014-10-06 at 6.23.26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4467" y="697586"/>
            <a:ext cx="5246288" cy="590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37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72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6694" y="1580777"/>
            <a:ext cx="7908395" cy="6858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Building the thesaurus</a:t>
            </a:r>
          </a:p>
        </p:txBody>
      </p:sp>
    </p:spTree>
    <p:extLst>
      <p:ext uri="{BB962C8B-B14F-4D97-AF65-F5344CB8AC3E}">
        <p14:creationId xmlns:p14="http://schemas.microsoft.com/office/powerpoint/2010/main" val="1955014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1196695" y="1828800"/>
            <a:ext cx="5262471" cy="5029199"/>
          </a:xfrm>
        </p:spPr>
        <p:txBody>
          <a:bodyPr/>
          <a:lstStyle/>
          <a:p>
            <a:pPr marL="483532" indent="-285750">
              <a:buFont typeface="Arial"/>
              <a:buChar char="•"/>
            </a:pPr>
            <a:r>
              <a:rPr lang="en-US" sz="1800" dirty="0"/>
              <a:t>Working with Access Innovations (combination of technology/editorial)</a:t>
            </a:r>
          </a:p>
          <a:p>
            <a:pPr marL="483532" indent="-285750">
              <a:buFont typeface="Arial"/>
              <a:buChar char="•"/>
            </a:pPr>
            <a:r>
              <a:rPr lang="en-US" sz="1800" dirty="0"/>
              <a:t>Licensed 17 different vocabularies covering topics from history to business</a:t>
            </a:r>
          </a:p>
          <a:p>
            <a:pPr marL="483532" indent="-285750">
              <a:buFont typeface="Arial"/>
              <a:buChar char="•"/>
            </a:pPr>
            <a:r>
              <a:rPr lang="en-US" sz="1800" dirty="0"/>
              <a:t>Merged lists, sorted terms hierarchically and removed duplicates</a:t>
            </a:r>
          </a:p>
          <a:p>
            <a:pPr marL="483532" indent="-285750">
              <a:buFont typeface="Arial"/>
              <a:buChar char="•"/>
            </a:pPr>
            <a:r>
              <a:rPr lang="en-US" sz="1800" dirty="0"/>
              <a:t>Some sources:</a:t>
            </a:r>
          </a:p>
          <a:p>
            <a:pPr marL="483532" indent="-285750">
              <a:buFont typeface="Arial"/>
              <a:buChar char="•"/>
            </a:pPr>
            <a:r>
              <a:rPr lang="en-US" sz="1800" dirty="0"/>
              <a:t>ASIS&amp;T		</a:t>
            </a:r>
            <a:r>
              <a:rPr lang="en-US" sz="1800" dirty="0" err="1"/>
              <a:t>MeSH</a:t>
            </a:r>
            <a:endParaRPr lang="en-US" sz="1800" dirty="0"/>
          </a:p>
          <a:p>
            <a:pPr marL="483532" indent="-285750">
              <a:buFont typeface="Arial"/>
              <a:buChar char="•"/>
            </a:pPr>
            <a:r>
              <a:rPr lang="en-US" sz="1800" dirty="0"/>
              <a:t>CABI		NASA</a:t>
            </a:r>
          </a:p>
          <a:p>
            <a:pPr marL="483532" indent="-285750">
              <a:buFont typeface="Arial"/>
              <a:buChar char="•"/>
            </a:pPr>
            <a:r>
              <a:rPr lang="en-US" sz="1800" dirty="0"/>
              <a:t>ERIC		NICEM</a:t>
            </a:r>
          </a:p>
          <a:p>
            <a:pPr marL="483532" indent="-285750">
              <a:buFont typeface="Arial"/>
              <a:buChar char="•"/>
            </a:pPr>
            <a:r>
              <a:rPr lang="en-US" sz="1800" dirty="0" err="1"/>
              <a:t>EuroVoc</a:t>
            </a:r>
            <a:r>
              <a:rPr lang="en-US" sz="1800" dirty="0"/>
              <a:t>		Philosopher’s Index</a:t>
            </a:r>
          </a:p>
          <a:p>
            <a:pPr marL="483532" indent="-285750">
              <a:buFont typeface="Arial"/>
              <a:buChar char="•"/>
            </a:pPr>
            <a:r>
              <a:rPr lang="en-US" sz="1800" dirty="0"/>
              <a:t>Getty Art and Architecture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6694" y="697586"/>
            <a:ext cx="4668500" cy="434659"/>
          </a:xfrm>
        </p:spPr>
        <p:txBody>
          <a:bodyPr/>
          <a:lstStyle/>
          <a:p>
            <a:r>
              <a:rPr lang="en-US" dirty="0"/>
              <a:t>What we did</a:t>
            </a:r>
          </a:p>
        </p:txBody>
      </p:sp>
      <p:pic>
        <p:nvPicPr>
          <p:cNvPr id="5" name="Picture 4" descr="Screen Shot 2014-10-06 at 6.23.26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6586" y="952891"/>
            <a:ext cx="4382051" cy="4932343"/>
          </a:xfrm>
          <a:prstGeom prst="rect">
            <a:avLst/>
          </a:prstGeom>
        </p:spPr>
      </p:pic>
      <p:pic>
        <p:nvPicPr>
          <p:cNvPr id="6" name="Picture 5" descr="Screen Shot 2014-10-06 at 6.23.26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4467" y="697586"/>
            <a:ext cx="5246288" cy="590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29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1196695" y="1828800"/>
            <a:ext cx="5262471" cy="4416357"/>
          </a:xfrm>
        </p:spPr>
        <p:txBody>
          <a:bodyPr/>
          <a:lstStyle/>
          <a:p>
            <a:pPr lvl="1"/>
            <a:endParaRPr lang="en-US" dirty="0"/>
          </a:p>
          <a:p>
            <a:pPr marL="483532" lvl="1" indent="-285750">
              <a:buFont typeface="Arial" charset="0"/>
              <a:buChar char="•"/>
            </a:pPr>
            <a:r>
              <a:rPr lang="en-US" dirty="0"/>
              <a:t>57,223 Preferred Terms</a:t>
            </a:r>
          </a:p>
          <a:p>
            <a:pPr marL="483532" lvl="1" indent="-285750">
              <a:buFont typeface="Arial" charset="0"/>
              <a:buChar char="•"/>
            </a:pPr>
            <a:r>
              <a:rPr lang="en-US" dirty="0"/>
              <a:t>41,876 Non-Preferred Terms</a:t>
            </a:r>
          </a:p>
          <a:p>
            <a:pPr marL="483532" lvl="1" indent="-285750">
              <a:buFont typeface="Arial" charset="0"/>
              <a:buChar char="•"/>
            </a:pPr>
            <a:r>
              <a:rPr lang="en-US" dirty="0"/>
              <a:t>18 top-level terms (roughly akin to the top of the JSTOR “browse” tree</a:t>
            </a:r>
          </a:p>
          <a:p>
            <a:pPr marL="483532" lvl="1" indent="-285750">
              <a:buFont typeface="Arial" charset="0"/>
              <a:buChar char="•"/>
            </a:pPr>
            <a:r>
              <a:rPr lang="en-US" dirty="0"/>
              <a:t>18,346 terms with [at least one] Related Term</a:t>
            </a:r>
          </a:p>
          <a:p>
            <a:pPr marL="483532" lvl="1" indent="-285750">
              <a:buFont typeface="Arial" charset="0"/>
              <a:buChar char="•"/>
            </a:pPr>
            <a:r>
              <a:rPr lang="en-US" dirty="0"/>
              <a:t>20,922 terms with [at least one] Non-Preferred Term</a:t>
            </a:r>
          </a:p>
          <a:p>
            <a:pPr marL="483532" lvl="1" indent="-285750">
              <a:buFont typeface="Arial" charset="0"/>
              <a:buChar char="•"/>
            </a:pPr>
            <a:r>
              <a:rPr lang="en-US" dirty="0"/>
              <a:t>103,380 Rules (applied by Rulesbuilder files)</a:t>
            </a:r>
          </a:p>
          <a:p>
            <a:pPr marL="483532" lvl="1" indent="-285750">
              <a:buFont typeface="Arial" charset="0"/>
              <a:buChar char="•"/>
            </a:pPr>
            <a:r>
              <a:rPr lang="en-US" dirty="0"/>
              <a:t>5,488 conditional rules</a:t>
            </a:r>
          </a:p>
          <a:p>
            <a:pPr marL="483532" indent="-285750">
              <a:buFont typeface="Arial"/>
              <a:buChar char="•"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6694" y="697586"/>
            <a:ext cx="4668500" cy="434659"/>
          </a:xfrm>
        </p:spPr>
        <p:txBody>
          <a:bodyPr/>
          <a:lstStyle/>
          <a:p>
            <a:r>
              <a:rPr lang="en-US" dirty="0"/>
              <a:t>Details at launch</a:t>
            </a:r>
          </a:p>
        </p:txBody>
      </p:sp>
      <p:pic>
        <p:nvPicPr>
          <p:cNvPr id="5" name="Picture 4" descr="Screen Shot 2014-10-06 at 6.23.26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6586" y="952891"/>
            <a:ext cx="4382051" cy="4932343"/>
          </a:xfrm>
          <a:prstGeom prst="rect">
            <a:avLst/>
          </a:prstGeom>
        </p:spPr>
      </p:pic>
      <p:pic>
        <p:nvPicPr>
          <p:cNvPr id="6" name="Picture 5" descr="Screen Shot 2014-10-06 at 6.23.26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4467" y="697586"/>
            <a:ext cx="5246288" cy="590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18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72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6694" y="1580777"/>
            <a:ext cx="7908395" cy="6858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Internal advocacy</a:t>
            </a:r>
          </a:p>
        </p:txBody>
      </p:sp>
    </p:spTree>
    <p:extLst>
      <p:ext uri="{BB962C8B-B14F-4D97-AF65-F5344CB8AC3E}">
        <p14:creationId xmlns:p14="http://schemas.microsoft.com/office/powerpoint/2010/main" val="1440006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1196695" y="1828800"/>
            <a:ext cx="5262471" cy="4416357"/>
          </a:xfrm>
        </p:spPr>
        <p:txBody>
          <a:bodyPr/>
          <a:lstStyle/>
          <a:p>
            <a:pPr lvl="1"/>
            <a:endParaRPr lang="en-US" dirty="0"/>
          </a:p>
          <a:p>
            <a:pPr marL="483532" lvl="1" indent="-285750">
              <a:buFont typeface="Arial" charset="0"/>
              <a:buChar char="•"/>
            </a:pPr>
            <a:r>
              <a:rPr lang="en-US" dirty="0"/>
              <a:t>Selling the concept of semantic indexing, and advocating for our approach</a:t>
            </a:r>
          </a:p>
          <a:p>
            <a:pPr marL="483532" lvl="1" indent="-285750">
              <a:buFont typeface="Arial" charset="0"/>
              <a:buChar char="•"/>
            </a:pPr>
            <a:r>
              <a:rPr lang="en-US" dirty="0"/>
              <a:t>Working with technology staff on the benefits of thesaurus</a:t>
            </a:r>
          </a:p>
          <a:p>
            <a:pPr marL="483532" lvl="1" indent="-285750">
              <a:buFont typeface="Arial" charset="0"/>
              <a:buChar char="•"/>
            </a:pPr>
            <a:r>
              <a:rPr lang="en-US" dirty="0"/>
              <a:t>Working with User Experience staff on best ways to expose thesaurus value to end users</a:t>
            </a:r>
          </a:p>
          <a:p>
            <a:pPr marL="483532" lvl="1" indent="-285750">
              <a:buFont typeface="Arial" charset="0"/>
              <a:buChar char="•"/>
            </a:pPr>
            <a:r>
              <a:rPr lang="en-US" dirty="0"/>
              <a:t>Partnering with marketing and communications to properly message benefits of thesaurus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6694" y="697586"/>
            <a:ext cx="4668500" cy="434659"/>
          </a:xfrm>
        </p:spPr>
        <p:txBody>
          <a:bodyPr/>
          <a:lstStyle/>
          <a:p>
            <a:r>
              <a:rPr lang="en-US" dirty="0"/>
              <a:t>Internal advocacy</a:t>
            </a:r>
          </a:p>
        </p:txBody>
      </p:sp>
      <p:pic>
        <p:nvPicPr>
          <p:cNvPr id="5" name="Picture 4" descr="Screen Shot 2014-10-06 at 6.23.26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6586" y="952891"/>
            <a:ext cx="4382051" cy="4932343"/>
          </a:xfrm>
          <a:prstGeom prst="rect">
            <a:avLst/>
          </a:prstGeom>
        </p:spPr>
      </p:pic>
      <p:pic>
        <p:nvPicPr>
          <p:cNvPr id="6" name="Picture 5" descr="Screen Shot 2014-10-06 at 6.23.26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4467" y="697586"/>
            <a:ext cx="5246288" cy="590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4294967295"/>
          </p:nvPr>
        </p:nvSpPr>
        <p:spPr>
          <a:xfrm>
            <a:off x="1263535" y="1828800"/>
            <a:ext cx="4463011" cy="3786279"/>
          </a:xfrm>
          <a:prstGeom prst="rect">
            <a:avLst/>
          </a:prstGeom>
        </p:spPr>
        <p:txBody>
          <a:bodyPr/>
          <a:lstStyle/>
          <a:p>
            <a:pPr marL="483532" indent="-285750">
              <a:buFont typeface="Arial"/>
              <a:buChar char="•"/>
            </a:pPr>
            <a:r>
              <a:rPr lang="en-US" sz="1600" dirty="0"/>
              <a:t>Introductions</a:t>
            </a:r>
          </a:p>
          <a:p>
            <a:pPr marL="483532" indent="-285750">
              <a:buFont typeface="Arial"/>
              <a:buChar char="•"/>
            </a:pPr>
            <a:r>
              <a:rPr lang="en-US" sz="1600" dirty="0"/>
              <a:t>First things first – the idea</a:t>
            </a:r>
          </a:p>
          <a:p>
            <a:pPr marL="483532" indent="-285750">
              <a:buFont typeface="Arial"/>
              <a:buChar char="•"/>
            </a:pPr>
            <a:r>
              <a:rPr lang="en-US" sz="1600" dirty="0"/>
              <a:t>Making the business case</a:t>
            </a:r>
          </a:p>
          <a:p>
            <a:pPr marL="483532" indent="-285750">
              <a:buFont typeface="Arial"/>
              <a:buChar char="•"/>
            </a:pPr>
            <a:r>
              <a:rPr lang="en-US" sz="1600" dirty="0"/>
              <a:t>Building the thesaurus</a:t>
            </a:r>
          </a:p>
          <a:p>
            <a:pPr marL="483532" indent="-285750">
              <a:buFont typeface="Arial"/>
              <a:buChar char="•"/>
            </a:pPr>
            <a:r>
              <a:rPr lang="en-US" sz="1600" dirty="0"/>
              <a:t>Setting up an infrastructure</a:t>
            </a:r>
          </a:p>
          <a:p>
            <a:pPr marL="483532" indent="-285750">
              <a:buFont typeface="Arial"/>
              <a:buChar char="•"/>
            </a:pPr>
            <a:r>
              <a:rPr lang="en-US" sz="1600" dirty="0"/>
              <a:t>Internal advocacy</a:t>
            </a:r>
          </a:p>
          <a:p>
            <a:pPr marL="483532" indent="-285750">
              <a:buFont typeface="Arial"/>
              <a:buChar char="•"/>
            </a:pPr>
            <a:r>
              <a:rPr lang="en-US" sz="1600" dirty="0"/>
              <a:t>Working with JSTOR Labs</a:t>
            </a:r>
          </a:p>
          <a:p>
            <a:pPr marL="483532" indent="-285750">
              <a:buFont typeface="Arial"/>
              <a:buChar char="•"/>
            </a:pPr>
            <a:r>
              <a:rPr lang="en-US" sz="1600" dirty="0"/>
              <a:t>Next Steps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6694" y="697586"/>
            <a:ext cx="4668500" cy="434659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196" y="914915"/>
            <a:ext cx="5368064" cy="499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60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1196695" y="1828800"/>
            <a:ext cx="5262471" cy="4416357"/>
          </a:xfrm>
        </p:spPr>
        <p:txBody>
          <a:bodyPr/>
          <a:lstStyle/>
          <a:p>
            <a:pPr marL="483532" lvl="1" indent="-285750">
              <a:buFont typeface="Arial" charset="0"/>
              <a:buChar char="•"/>
            </a:pPr>
            <a:endParaRPr lang="en-US" dirty="0"/>
          </a:p>
          <a:p>
            <a:pPr marL="483532" lvl="1" indent="-285750">
              <a:buFont typeface="Arial" charset="0"/>
              <a:buChar char="•"/>
            </a:pPr>
            <a:r>
              <a:rPr lang="en-US" dirty="0"/>
              <a:t>We were essentially “selling” two things:</a:t>
            </a:r>
          </a:p>
          <a:p>
            <a:pPr marL="540682" lvl="1" indent="-342900">
              <a:buFont typeface="+mj-lt"/>
              <a:buAutoNum type="arabicPeriod"/>
            </a:pPr>
            <a:r>
              <a:rPr lang="en-US" dirty="0"/>
              <a:t>The benefits of semantic indexing in general</a:t>
            </a:r>
          </a:p>
          <a:p>
            <a:pPr marL="540682" lvl="1" indent="-342900">
              <a:buFont typeface="+mj-lt"/>
              <a:buAutoNum type="arabicPeriod"/>
            </a:pPr>
            <a:r>
              <a:rPr lang="en-US" dirty="0"/>
              <a:t>The benefits of our approach and usefulness to JSTOR users</a:t>
            </a:r>
          </a:p>
          <a:p>
            <a:pPr marL="483532" lvl="1" indent="-285750">
              <a:buFont typeface="Arial" charset="0"/>
              <a:buChar char="•"/>
            </a:pPr>
            <a:r>
              <a:rPr lang="en-US" dirty="0"/>
              <a:t>This continues to this day</a:t>
            </a:r>
          </a:p>
          <a:p>
            <a:pPr marL="483532" lvl="1" indent="-285750">
              <a:buFont typeface="Arial" charset="0"/>
              <a:buChar char="•"/>
            </a:pPr>
            <a:r>
              <a:rPr lang="en-US" dirty="0"/>
              <a:t>It’s an interesting combination of education and sales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6693" y="697586"/>
            <a:ext cx="5035655" cy="703197"/>
          </a:xfrm>
        </p:spPr>
        <p:txBody>
          <a:bodyPr/>
          <a:lstStyle/>
          <a:p>
            <a:r>
              <a:rPr lang="en-US" dirty="0"/>
              <a:t>An interesting mix</a:t>
            </a:r>
          </a:p>
        </p:txBody>
      </p:sp>
      <p:pic>
        <p:nvPicPr>
          <p:cNvPr id="5" name="Picture 4" descr="Screen Shot 2014-10-06 at 6.23.26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6586" y="952891"/>
            <a:ext cx="4382051" cy="4932343"/>
          </a:xfrm>
          <a:prstGeom prst="rect">
            <a:avLst/>
          </a:prstGeom>
        </p:spPr>
      </p:pic>
      <p:pic>
        <p:nvPicPr>
          <p:cNvPr id="6" name="Picture 5" descr="Screen Shot 2014-10-06 at 6.23.26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4467" y="697586"/>
            <a:ext cx="5246288" cy="590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59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72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6694" y="1580777"/>
            <a:ext cx="9471306" cy="6858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Setting up </a:t>
            </a:r>
            <a:r>
              <a:rPr lang="en-US">
                <a:solidFill>
                  <a:srgbClr val="FFFFFF"/>
                </a:solidFill>
              </a:rPr>
              <a:t>an infrastructure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43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1196695" y="1828800"/>
            <a:ext cx="5262471" cy="4416357"/>
          </a:xfrm>
        </p:spPr>
        <p:txBody>
          <a:bodyPr/>
          <a:lstStyle/>
          <a:p>
            <a:pPr marL="483532" lvl="1" indent="-285750">
              <a:buFont typeface="Arial" charset="0"/>
              <a:buChar char="•"/>
            </a:pPr>
            <a:endParaRPr lang="en-US" dirty="0"/>
          </a:p>
          <a:p>
            <a:pPr marL="483532" lvl="1" indent="-285750">
              <a:buFont typeface="Arial" charset="0"/>
              <a:buChar char="•"/>
            </a:pPr>
            <a:r>
              <a:rPr lang="en-US" dirty="0"/>
              <a:t>Appointing a thesaurus owner (the ceremony was lovely)</a:t>
            </a:r>
          </a:p>
          <a:p>
            <a:pPr marL="483532" lvl="1" indent="-285750">
              <a:buFont typeface="Arial" charset="0"/>
              <a:buChar char="•"/>
            </a:pPr>
            <a:r>
              <a:rPr lang="en-US" dirty="0"/>
              <a:t>Training existing Metadata Librarian staff on concepts of working with thesaurus (including adding/purging terms, building rules, and working with SMEs</a:t>
            </a:r>
          </a:p>
          <a:p>
            <a:pPr marL="483532" lvl="1" indent="-285750">
              <a:buFont typeface="Arial" charset="0"/>
              <a:buChar char="•"/>
            </a:pPr>
            <a:r>
              <a:rPr lang="en-US" dirty="0"/>
              <a:t>Recruiting and supporting Subject Matter Experts (SME’s)</a:t>
            </a:r>
          </a:p>
          <a:p>
            <a:pPr marL="483532" lvl="1" indent="-285750">
              <a:buFont typeface="Arial" charset="0"/>
              <a:buChar char="•"/>
            </a:pPr>
            <a:r>
              <a:rPr lang="en-US" dirty="0"/>
              <a:t>Working with technology staff on support of </a:t>
            </a:r>
            <a:r>
              <a:rPr lang="en-US" dirty="0" err="1"/>
              <a:t>MAIstro</a:t>
            </a:r>
            <a:r>
              <a:rPr lang="en-US" dirty="0"/>
              <a:t> software and semantic search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1" y="697586"/>
            <a:ext cx="5394148" cy="703197"/>
          </a:xfrm>
        </p:spPr>
        <p:txBody>
          <a:bodyPr/>
          <a:lstStyle/>
          <a:p>
            <a:r>
              <a:rPr lang="en-US" dirty="0"/>
              <a:t>Building blocks </a:t>
            </a:r>
            <a:r>
              <a:rPr lang="en-US"/>
              <a:t>for maintenance</a:t>
            </a:r>
            <a:endParaRPr lang="en-US" dirty="0"/>
          </a:p>
        </p:txBody>
      </p:sp>
      <p:pic>
        <p:nvPicPr>
          <p:cNvPr id="5" name="Picture 4" descr="Screen Shot 2014-10-06 at 6.23.26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6586" y="952891"/>
            <a:ext cx="4382051" cy="4932343"/>
          </a:xfrm>
          <a:prstGeom prst="rect">
            <a:avLst/>
          </a:prstGeom>
        </p:spPr>
      </p:pic>
      <p:pic>
        <p:nvPicPr>
          <p:cNvPr id="6" name="Picture 5" descr="Screen Shot 2014-10-06 at 6.23.26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4467" y="697586"/>
            <a:ext cx="5246288" cy="590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54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1263535" y="2406454"/>
            <a:ext cx="4508965" cy="2857673"/>
          </a:xfrm>
        </p:spPr>
        <p:txBody>
          <a:bodyPr/>
          <a:lstStyle/>
          <a:p>
            <a:pPr marL="483532" indent="-285750">
              <a:buFont typeface="Arial"/>
              <a:buChar char="•"/>
            </a:pPr>
            <a:r>
              <a:rPr lang="en-US" sz="1600" dirty="0"/>
              <a:t>Test and (hopefully) prove value of JTHES by working with JSTOR Labs team</a:t>
            </a:r>
          </a:p>
          <a:p>
            <a:pPr marL="483532" indent="-285750">
              <a:buFont typeface="Arial"/>
              <a:buChar char="•"/>
            </a:pPr>
            <a:r>
              <a:rPr lang="en-US" sz="1600" dirty="0"/>
              <a:t>Sustainability site, Understanding Shakespeare, JSTOR Snap, Classroom Readings</a:t>
            </a:r>
          </a:p>
          <a:p>
            <a:pPr marL="483532" indent="-285750">
              <a:buFont typeface="Arial"/>
              <a:buChar char="•"/>
            </a:pPr>
            <a:r>
              <a:rPr lang="en-US" sz="1600" dirty="0">
                <a:hlinkClick r:id="rId2"/>
              </a:rPr>
              <a:t>http://labs.jstor.org</a:t>
            </a:r>
            <a:endParaRPr lang="en-US" sz="1600" dirty="0"/>
          </a:p>
          <a:p>
            <a:pPr marL="483532" indent="-285750">
              <a:buFont typeface="Arial"/>
              <a:buChar char="•"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6694" y="1597479"/>
            <a:ext cx="4668500" cy="434659"/>
          </a:xfrm>
        </p:spPr>
        <p:txBody>
          <a:bodyPr/>
          <a:lstStyle/>
          <a:p>
            <a:r>
              <a:rPr lang="en-US" dirty="0"/>
              <a:t>Jstor Labs</a:t>
            </a:r>
          </a:p>
        </p:txBody>
      </p:sp>
      <p:pic>
        <p:nvPicPr>
          <p:cNvPr id="2" name="Picture 1" descr="Screen Shot 2014-10-06 at 7.55.34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9609" y="0"/>
            <a:ext cx="6092392" cy="3431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9609" y="3406148"/>
            <a:ext cx="6092391" cy="346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49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0" y="486384"/>
            <a:ext cx="11466986" cy="583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5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687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4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740"/>
            <a:ext cx="12255209" cy="626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77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55" y="0"/>
            <a:ext cx="11189781" cy="679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77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41" y="0"/>
            <a:ext cx="10863094" cy="682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694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07" y="0"/>
            <a:ext cx="10813915" cy="695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12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4294967295"/>
          </p:nvPr>
        </p:nvSpPr>
        <p:spPr>
          <a:xfrm>
            <a:off x="1263535" y="1828800"/>
            <a:ext cx="4463011" cy="3786279"/>
          </a:xfrm>
          <a:prstGeom prst="rect">
            <a:avLst/>
          </a:prstGeom>
        </p:spPr>
        <p:txBody>
          <a:bodyPr/>
          <a:lstStyle/>
          <a:p>
            <a:pPr marL="483532" indent="-285750">
              <a:buFont typeface="Arial"/>
              <a:buChar char="•"/>
            </a:pPr>
            <a:r>
              <a:rPr lang="en-US" sz="1600" dirty="0"/>
              <a:t>20 years in publishing, most of them digital</a:t>
            </a:r>
          </a:p>
          <a:p>
            <a:pPr marL="483532" indent="-285750">
              <a:buFont typeface="Arial"/>
              <a:buChar char="•"/>
            </a:pPr>
            <a:r>
              <a:rPr lang="en-US" sz="1600" dirty="0"/>
              <a:t>Started as editorial assistant, learned SGML working on drug reference (makes me feel old)</a:t>
            </a:r>
          </a:p>
          <a:p>
            <a:pPr marL="483532" indent="-285750">
              <a:buFont typeface="Arial"/>
              <a:buChar char="•"/>
            </a:pPr>
            <a:r>
              <a:rPr lang="en-US" sz="1600" dirty="0"/>
              <a:t>Stops at Elsevier, Silverchair, and Wolters Kluwer before ITHAKA</a:t>
            </a:r>
          </a:p>
          <a:p>
            <a:pPr marL="483532" indent="-285750">
              <a:buFont typeface="Arial"/>
              <a:buChar char="•"/>
            </a:pPr>
            <a:r>
              <a:rPr lang="en-US" sz="1600" dirty="0"/>
              <a:t>Big believer in effective use of technology for providing workflow efficiencies, but try not to “fall in love” with technologies</a:t>
            </a:r>
          </a:p>
          <a:p>
            <a:pPr marL="483532" indent="-285750">
              <a:buFont typeface="Arial"/>
              <a:buChar char="•"/>
            </a:pPr>
            <a:r>
              <a:rPr lang="en-US" sz="1600" dirty="0"/>
              <a:t>Vice President of Content Management, responsible for production for JSTOR and Portico, as well as the systems that support production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6694" y="758757"/>
            <a:ext cx="5379204" cy="373488"/>
          </a:xfrm>
        </p:spPr>
        <p:txBody>
          <a:bodyPr/>
          <a:lstStyle/>
          <a:p>
            <a:r>
              <a:rPr lang="en-US" dirty="0"/>
              <a:t>introductions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058" y="1218692"/>
            <a:ext cx="4729202" cy="439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96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0"/>
            <a:ext cx="11174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78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7" y="428017"/>
            <a:ext cx="10058400" cy="596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13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1263535" y="2406454"/>
            <a:ext cx="4601659" cy="4169444"/>
          </a:xfrm>
        </p:spPr>
        <p:txBody>
          <a:bodyPr/>
          <a:lstStyle/>
          <a:p>
            <a:pPr marL="483532" indent="-285750">
              <a:buFont typeface="Arial"/>
              <a:buChar char="•"/>
            </a:pPr>
            <a:r>
              <a:rPr lang="en-US" sz="1600" dirty="0"/>
              <a:t>Add thesaurus terms to JSTOR search index</a:t>
            </a:r>
          </a:p>
          <a:p>
            <a:pPr marL="483532" indent="-285750">
              <a:buFont typeface="Arial"/>
              <a:buChar char="•"/>
            </a:pPr>
            <a:r>
              <a:rPr lang="en-US" sz="1600" dirty="0"/>
              <a:t>Continue work with JSTOR Labs to investigate value for users</a:t>
            </a:r>
          </a:p>
          <a:p>
            <a:pPr marL="483532" indent="-285750">
              <a:buFont typeface="Arial"/>
              <a:buChar char="•"/>
            </a:pPr>
            <a:r>
              <a:rPr lang="en-US" sz="1600" dirty="0"/>
              <a:t>Work with UX and platform teams on exposing thesaurus benefits through UI features; A/B test with users</a:t>
            </a:r>
          </a:p>
          <a:p>
            <a:pPr marL="483532" indent="-285750">
              <a:buFont typeface="Arial"/>
              <a:buChar char="•"/>
            </a:pPr>
            <a:r>
              <a:rPr lang="en-US" sz="1600" dirty="0"/>
              <a:t>Increase SME participation in certain subject areas</a:t>
            </a:r>
          </a:p>
          <a:p>
            <a:pPr marL="483532" indent="-285750">
              <a:buFont typeface="Arial"/>
              <a:buChar char="•"/>
            </a:pPr>
            <a:r>
              <a:rPr lang="en-US" sz="1600" dirty="0"/>
              <a:t>Add semantic terms to metadata feeds to web-scale discovery services</a:t>
            </a:r>
          </a:p>
          <a:p>
            <a:pPr marL="483532" indent="-285750">
              <a:buFont typeface="Arial"/>
              <a:buChar char="•"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6694" y="1597479"/>
            <a:ext cx="4668500" cy="434659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pic>
        <p:nvPicPr>
          <p:cNvPr id="6" name="Picture 5" descr="Screen Shot 2014-10-06 at 6.23.26 P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9133" y="0"/>
            <a:ext cx="6092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20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0-06 at 6.23.26 P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9133" y="0"/>
            <a:ext cx="6092867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2957" y="1324588"/>
            <a:ext cx="3640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877F6C">
                    <a:lumMod val="60000"/>
                    <a:lumOff val="40000"/>
                  </a:srgbClr>
                </a:solidFill>
                <a:latin typeface="Baskerville Old Face" pitchFamily="18" charset="0"/>
                <a:ea typeface="ＭＳ Ｐゴシック" pitchFamily="28" charset="-128"/>
              </a:rPr>
              <a:t>THANK YOU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6088022" y="0"/>
            <a:ext cx="0" cy="6858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2061202" y="2783578"/>
            <a:ext cx="2997181" cy="185797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Jabin White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VP of Content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ITHAKA/JSTOR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hlinkClick r:id="rId3"/>
              </a:rPr>
              <a:t>jabin.white@ithaka.org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73722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391378" y="2717802"/>
            <a:ext cx="3314701" cy="3553628"/>
            <a:chOff x="3293533" y="2686049"/>
            <a:chExt cx="2486025" cy="2017522"/>
          </a:xfrm>
        </p:grpSpPr>
        <p:cxnSp>
          <p:nvCxnSpPr>
            <p:cNvPr id="5" name="Straight Connector 4"/>
            <p:cNvCxnSpPr/>
            <p:nvPr/>
          </p:nvCxnSpPr>
          <p:spPr bwMode="auto">
            <a:xfrm flipV="1">
              <a:off x="3293533" y="2686049"/>
              <a:ext cx="0" cy="2017522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V="1">
              <a:off x="5779558" y="2686049"/>
              <a:ext cx="0" cy="2017522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" name="TextBox 9"/>
          <p:cNvSpPr txBox="1"/>
          <p:nvPr/>
        </p:nvSpPr>
        <p:spPr>
          <a:xfrm>
            <a:off x="1512573" y="4579525"/>
            <a:ext cx="2314361" cy="707732"/>
          </a:xfrm>
          <a:prstGeom prst="rect">
            <a:avLst/>
          </a:prstGeom>
          <a:noFill/>
        </p:spPr>
        <p:txBody>
          <a:bodyPr wrap="square" lIns="24384" rIns="0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1333" dirty="0">
                <a:solidFill>
                  <a:srgbClr val="414042"/>
                </a:solidFill>
              </a:rPr>
              <a:t>JSTOR is a digital library of academic journals, books, and primary sources.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06435" y="4579524"/>
            <a:ext cx="2307167" cy="1348467"/>
          </a:xfrm>
          <a:prstGeom prst="rect">
            <a:avLst/>
          </a:prstGeom>
          <a:noFill/>
        </p:spPr>
        <p:txBody>
          <a:bodyPr wrap="square" lIns="24384" rIns="0" rtlCol="0">
            <a:spAutoFit/>
          </a:bodyPr>
          <a:lstStyle>
            <a:defPPr>
              <a:defRPr lang="en-US"/>
            </a:defPPr>
            <a:lvl1pPr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1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z="1333" dirty="0">
                <a:solidFill>
                  <a:srgbClr val="414042"/>
                </a:solidFill>
              </a:rPr>
              <a:t>Ithaka S+R is a research and consulting service that helps academic, cultural, and publishing communities thrive in the digital environment.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63468" y="4579526"/>
            <a:ext cx="2302933" cy="1117997"/>
          </a:xfrm>
          <a:prstGeom prst="rect">
            <a:avLst/>
          </a:prstGeom>
          <a:noFill/>
        </p:spPr>
        <p:txBody>
          <a:bodyPr wrap="square" lIns="24384" rIns="0" rtlCol="0">
            <a:spAutoFit/>
          </a:bodyPr>
          <a:lstStyle>
            <a:defPPr>
              <a:defRPr lang="en-US"/>
            </a:defPPr>
            <a:lvl1pPr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1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z="1333" dirty="0">
                <a:solidFill>
                  <a:srgbClr val="414042"/>
                </a:solidFill>
              </a:rPr>
              <a:t>Portico is a preservation service for digital publications, including electronic journals, books, and historical collections.</a:t>
            </a:r>
          </a:p>
        </p:txBody>
      </p:sp>
      <p:sp>
        <p:nvSpPr>
          <p:cNvPr id="14" name="Text Placeholder 4"/>
          <p:cNvSpPr>
            <a:spLocks noGrp="1"/>
          </p:cNvSpPr>
          <p:nvPr/>
        </p:nvSpPr>
        <p:spPr bwMode="auto">
          <a:xfrm>
            <a:off x="2197569" y="1609780"/>
            <a:ext cx="7796864" cy="79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1168" algn="l" rtl="0" eaLnBrk="1" fontAlgn="base" hangingPunct="1">
              <a:lnSpc>
                <a:spcPct val="98000"/>
              </a:lnSpc>
              <a:spcBef>
                <a:spcPts val="15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defRPr sz="1700" i="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1168" indent="-227013" algn="l" rtl="0" eaLnBrk="1" fontAlgn="base" hangingPunct="1">
              <a:lnSpc>
                <a:spcPct val="95000"/>
              </a:lnSpc>
              <a:spcBef>
                <a:spcPts val="12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Georgia" panose="02040502050405020303" pitchFamily="18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201168" indent="-188913" algn="l" rtl="0" eaLnBrk="1" fontAlgn="base" hangingPunct="1"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Georgia" panose="02040502050405020303" pitchFamily="18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201168" indent="-192024" algn="l" rtl="0" eaLnBrk="1" fontAlgn="base" hangingPunct="1"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1168" indent="-192024" algn="l" rtl="0" eaLnBrk="1" fontAlgn="base" hangingPunct="1"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209675" indent="-160338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­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1666875" indent="-160338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­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124075" indent="-160338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­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2581275" indent="-160338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­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buClr>
                <a:srgbClr val="546D89"/>
              </a:buClr>
            </a:pPr>
            <a:r>
              <a:rPr lang="en-US" sz="1867" dirty="0">
                <a:solidFill>
                  <a:srgbClr val="414042"/>
                </a:solidFill>
              </a:rPr>
              <a:t>ITHAKA is a not-for-profit organization that helps the academic community use digital technologies to preserve the scholarly record and to advance research and teaching in sustainable ways.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2" y="2840567"/>
            <a:ext cx="1192108" cy="14901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2819400"/>
            <a:ext cx="1219200" cy="152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3301" y="2590800"/>
            <a:ext cx="1524000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872" y="935684"/>
            <a:ext cx="5547360" cy="47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2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9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5489796"/>
              </p:ext>
            </p:extLst>
          </p:nvPr>
        </p:nvGraphicFramePr>
        <p:xfrm>
          <a:off x="639250" y="1385528"/>
          <a:ext cx="9601514" cy="4520979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7904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7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2015</a:t>
                      </a:r>
                      <a:endParaRPr kumimoji="0" lang="en-US" sz="1600" b="1" i="0" u="none" strike="noStrike" cap="none" normalizeH="0" baseline="30000" dirty="0">
                        <a:ln>
                          <a:noFill/>
                        </a:ln>
                        <a:solidFill>
                          <a:srgbClr val="5A595F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54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Total Participating Institutions (Archival Journals)</a:t>
                      </a:r>
                      <a:endParaRPr kumimoji="0" lang="en-US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9,861</a:t>
                      </a:r>
                      <a:endParaRPr kumimoji="0" lang="en-US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ctr" horzOverflow="overflow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722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Countries</a:t>
                      </a:r>
                      <a:endParaRPr kumimoji="0" lang="en-US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175</a:t>
                      </a:r>
                      <a:endParaRPr kumimoji="0" lang="en-US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ctr" horzOverflow="overflow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695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Archival Journals Online</a:t>
                      </a:r>
                      <a:endParaRPr kumimoji="0" lang="en-US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2,389</a:t>
                      </a:r>
                      <a:endParaRPr kumimoji="0" lang="en-US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695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Archival  Articles Online</a:t>
                      </a:r>
                      <a:endParaRPr kumimoji="0" lang="en-US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10,412,773</a:t>
                      </a:r>
                    </a:p>
                  </a:txBody>
                  <a:tcPr marL="45720" marR="45720" anchor="b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695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Content  Accesses</a:t>
                      </a:r>
                      <a:endParaRPr kumimoji="0" lang="en-US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135,848,378</a:t>
                      </a:r>
                    </a:p>
                  </a:txBody>
                  <a:tcPr marL="45720" marR="45720" anchor="b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695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Search</a:t>
                      </a:r>
                      <a:endParaRPr kumimoji="0" lang="en-US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90,209,422      </a:t>
                      </a:r>
                    </a:p>
                  </a:txBody>
                  <a:tcPr marL="45720" marR="45720" anchor="b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695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Browse</a:t>
                      </a:r>
                      <a:endParaRPr kumimoji="0" lang="en-US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36,765,928</a:t>
                      </a:r>
                    </a:p>
                  </a:txBody>
                  <a:tcPr marL="45720" marR="45720" anchor="b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695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Inbound Links from Google</a:t>
                      </a:r>
                      <a:endParaRPr kumimoji="0" lang="en-US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102,911998</a:t>
                      </a:r>
                    </a:p>
                  </a:txBody>
                  <a:tcPr marL="45720" marR="45720" anchor="b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695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Successful Google links</a:t>
                      </a:r>
                      <a:endParaRPr kumimoji="0" lang="en-US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32,769778</a:t>
                      </a:r>
                    </a:p>
                  </a:txBody>
                  <a:tcPr marL="45720" marR="45720" anchor="b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713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Google Links Denied</a:t>
                      </a:r>
                      <a:endParaRPr kumimoji="0" lang="en-US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70,142,220</a:t>
                      </a:r>
                    </a:p>
                  </a:txBody>
                  <a:tcPr marL="45720" marR="45720" anchor="b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753" y="367525"/>
            <a:ext cx="10745171" cy="685800"/>
          </a:xfrm>
        </p:spPr>
        <p:txBody>
          <a:bodyPr/>
          <a:lstStyle/>
          <a:p>
            <a:r>
              <a:rPr lang="en-US" cap="small" dirty="0"/>
              <a:t>JSTOR FACTS AND FIGURES (Archive)</a:t>
            </a:r>
          </a:p>
        </p:txBody>
      </p:sp>
    </p:spTree>
    <p:extLst>
      <p:ext uri="{BB962C8B-B14F-4D97-AF65-F5344CB8AC3E}">
        <p14:creationId xmlns:p14="http://schemas.microsoft.com/office/powerpoint/2010/main" val="2284883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9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595018"/>
              </p:ext>
            </p:extLst>
          </p:nvPr>
        </p:nvGraphicFramePr>
        <p:xfrm>
          <a:off x="639250" y="1385528"/>
          <a:ext cx="9601514" cy="3673154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7442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2015</a:t>
                      </a:r>
                      <a:endParaRPr kumimoji="0" lang="en-US" sz="1600" b="1" i="0" u="none" strike="noStrike" cap="none" normalizeH="0" baseline="30000" dirty="0">
                        <a:ln>
                          <a:noFill/>
                        </a:ln>
                        <a:solidFill>
                          <a:srgbClr val="5A595F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54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Current Journals Online</a:t>
                      </a:r>
                      <a:endParaRPr kumimoji="0" lang="en-US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332</a:t>
                      </a:r>
                      <a:endParaRPr kumimoji="0" lang="en-US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ctr" horzOverflow="overflow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722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Current Journal Publishers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81 </a:t>
                      </a:r>
                      <a:endParaRPr kumimoji="0" lang="en-US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ctr" horzOverflow="overflow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695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eBook Publishers</a:t>
                      </a:r>
                    </a:p>
                  </a:txBody>
                  <a:tcPr marL="45720" marR="45720" anchor="b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88</a:t>
                      </a:r>
                      <a:endParaRPr kumimoji="0" lang="en-US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695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eBooks Online</a:t>
                      </a:r>
                      <a:endParaRPr kumimoji="0" lang="en-US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40,000</a:t>
                      </a:r>
                      <a:endParaRPr kumimoji="0" lang="en-US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695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Pamphlets</a:t>
                      </a:r>
                    </a:p>
                  </a:txBody>
                  <a:tcPr marL="45720" marR="45720" anchor="b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25,976 </a:t>
                      </a:r>
                      <a:endParaRPr kumimoji="0" lang="en-US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695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Grey Literature, Art objects and other Documents</a:t>
                      </a:r>
                    </a:p>
                  </a:txBody>
                  <a:tcPr marL="45720" marR="45720" anchor="b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250,000       </a:t>
                      </a:r>
                      <a:endParaRPr kumimoji="0" lang="en-US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695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Plant Type Specimens</a:t>
                      </a:r>
                    </a:p>
                  </a:txBody>
                  <a:tcPr marL="45720" marR="45720" anchor="b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2,600,000 </a:t>
                      </a:r>
                      <a:endParaRPr kumimoji="0" lang="en-US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695">
                <a:tc>
                  <a:txBody>
                    <a:bodyPr/>
                    <a:lstStyle/>
                    <a:p>
                      <a:pPr algn="l" fontAlgn="b"/>
                      <a:endParaRPr kumimoji="0" lang="en-US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</a:t>
                      </a:r>
                      <a:endParaRPr kumimoji="0" lang="en-US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753" y="367525"/>
            <a:ext cx="10379579" cy="685800"/>
          </a:xfrm>
        </p:spPr>
        <p:txBody>
          <a:bodyPr/>
          <a:lstStyle/>
          <a:p>
            <a:r>
              <a:rPr lang="en-US" cap="small" dirty="0"/>
              <a:t>JSTOR FACTS AND FIGURES (Other)</a:t>
            </a:r>
          </a:p>
        </p:txBody>
      </p:sp>
    </p:spTree>
    <p:extLst>
      <p:ext uri="{BB962C8B-B14F-4D97-AF65-F5344CB8AC3E}">
        <p14:creationId xmlns:p14="http://schemas.microsoft.com/office/powerpoint/2010/main" val="2157677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0-06 at 6.23.26 P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9133" y="0"/>
            <a:ext cx="6092867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0294" y="180037"/>
            <a:ext cx="39645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877F6C">
                    <a:lumMod val="60000"/>
                    <a:lumOff val="40000"/>
                  </a:srgbClr>
                </a:solidFill>
                <a:latin typeface="Baskerville Old Face" pitchFamily="18" charset="0"/>
                <a:ea typeface="ＭＳ Ｐゴシック" pitchFamily="28" charset="-128"/>
              </a:rPr>
              <a:t>202,000+</a:t>
            </a:r>
          </a:p>
        </p:txBody>
      </p:sp>
      <p:sp>
        <p:nvSpPr>
          <p:cNvPr id="8" name="Rectangle 7"/>
          <p:cNvSpPr/>
          <p:nvPr/>
        </p:nvSpPr>
        <p:spPr>
          <a:xfrm>
            <a:off x="1169852" y="1324588"/>
            <a:ext cx="42224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877F6C"/>
                </a:solidFill>
                <a:latin typeface="Arial" charset="0"/>
                <a:ea typeface="ＭＳ Ｐゴシック" pitchFamily="28" charset="-128"/>
              </a:rPr>
              <a:t>Facebook fans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02363" y="2158912"/>
            <a:ext cx="345960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877F6C">
                    <a:lumMod val="60000"/>
                    <a:lumOff val="40000"/>
                  </a:srgbClr>
                </a:solidFill>
                <a:latin typeface="Baskerville Old Face" pitchFamily="18" charset="0"/>
                <a:ea typeface="ＭＳ Ｐゴシック" pitchFamily="28" charset="-128"/>
              </a:rPr>
              <a:t>32,000+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73409" y="3358868"/>
            <a:ext cx="45972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877F6C"/>
                </a:solidFill>
                <a:latin typeface="Arial" charset="0"/>
                <a:ea typeface="ＭＳ Ｐゴシック" pitchFamily="28" charset="-128"/>
              </a:rPr>
              <a:t>Twitter followers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6088022" y="0"/>
            <a:ext cx="0" cy="6858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385079" y="4229808"/>
            <a:ext cx="470914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877F6C">
                    <a:lumMod val="60000"/>
                    <a:lumOff val="40000"/>
                  </a:srgbClr>
                </a:solidFill>
                <a:latin typeface="Baskerville Old Face" pitchFamily="18" charset="0"/>
                <a:ea typeface="ＭＳ Ｐゴシック" pitchFamily="28" charset="-128"/>
              </a:rPr>
              <a:t>5,300,000+</a:t>
            </a:r>
          </a:p>
        </p:txBody>
      </p:sp>
      <p:sp>
        <p:nvSpPr>
          <p:cNvPr id="4" name="Rectangle 3"/>
          <p:cNvSpPr/>
          <p:nvPr/>
        </p:nvSpPr>
        <p:spPr>
          <a:xfrm>
            <a:off x="327412" y="5303418"/>
            <a:ext cx="56807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877F6C"/>
                </a:solidFill>
                <a:latin typeface="Arial" charset="0"/>
                <a:ea typeface="ＭＳ Ｐゴシック" pitchFamily="28" charset="-128"/>
              </a:rPr>
              <a:t>MyJSTOR Accounts</a:t>
            </a:r>
          </a:p>
        </p:txBody>
      </p:sp>
    </p:spTree>
    <p:extLst>
      <p:ext uri="{BB962C8B-B14F-4D97-AF65-F5344CB8AC3E}">
        <p14:creationId xmlns:p14="http://schemas.microsoft.com/office/powerpoint/2010/main" val="52152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72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6694" y="1580777"/>
            <a:ext cx="7908395" cy="6858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First things first: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the idea</a:t>
            </a:r>
          </a:p>
        </p:txBody>
      </p:sp>
    </p:spTree>
    <p:extLst>
      <p:ext uri="{BB962C8B-B14F-4D97-AF65-F5344CB8AC3E}">
        <p14:creationId xmlns:p14="http://schemas.microsoft.com/office/powerpoint/2010/main" val="4244130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1196695" y="1828800"/>
            <a:ext cx="5262471" cy="4416357"/>
          </a:xfrm>
        </p:spPr>
        <p:txBody>
          <a:bodyPr/>
          <a:lstStyle/>
          <a:p>
            <a:pPr marL="483532" indent="-285750">
              <a:buFont typeface="Arial"/>
              <a:buChar char="•"/>
            </a:pPr>
            <a:r>
              <a:rPr lang="en-US" sz="1800" dirty="0"/>
              <a:t>We believed in the power of semantic indexing to drive more precise search results and other benefits to delight our users</a:t>
            </a:r>
          </a:p>
          <a:p>
            <a:pPr marL="483532" indent="-285750">
              <a:buFont typeface="Arial"/>
              <a:buChar char="•"/>
            </a:pPr>
            <a:r>
              <a:rPr lang="en-US" sz="1800" dirty="0"/>
              <a:t>A humanities/social sciences based thesaurus that matched our content set did not exist</a:t>
            </a:r>
          </a:p>
          <a:p>
            <a:pPr marL="483532" indent="-285750">
              <a:buFont typeface="Arial"/>
              <a:buChar char="•"/>
            </a:pPr>
            <a:r>
              <a:rPr lang="en-US" sz="1800" dirty="0"/>
              <a:t>Despite heavy advances in STM (Science, Technical &amp; Medical) publishing, the H/SS sector had not done much with semantics</a:t>
            </a:r>
          </a:p>
          <a:p>
            <a:pPr marL="483532" indent="-285750">
              <a:buFont typeface="Arial"/>
              <a:buChar char="•"/>
            </a:pPr>
            <a:r>
              <a:rPr lang="en-US" sz="1800" dirty="0"/>
              <a:t>Opportunity, but also a decent amount of trepidation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6694" y="697586"/>
            <a:ext cx="4668500" cy="434659"/>
          </a:xfrm>
        </p:spPr>
        <p:txBody>
          <a:bodyPr/>
          <a:lstStyle/>
          <a:p>
            <a:r>
              <a:rPr lang="en-US" dirty="0"/>
              <a:t>Why?</a:t>
            </a:r>
          </a:p>
        </p:txBody>
      </p:sp>
      <p:pic>
        <p:nvPicPr>
          <p:cNvPr id="5" name="Picture 4" descr="Screen Shot 2014-10-06 at 6.23.26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6586" y="952891"/>
            <a:ext cx="4382051" cy="4932343"/>
          </a:xfrm>
          <a:prstGeom prst="rect">
            <a:avLst/>
          </a:prstGeom>
        </p:spPr>
      </p:pic>
      <p:pic>
        <p:nvPicPr>
          <p:cNvPr id="6" name="Picture 5" descr="Screen Shot 2014-10-06 at 6.23.26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4467" y="697586"/>
            <a:ext cx="5246288" cy="590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56220"/>
      </p:ext>
    </p:extLst>
  </p:cSld>
  <p:clrMapOvr>
    <a:masterClrMapping/>
  </p:clrMapOvr>
</p:sld>
</file>

<file path=ppt/theme/theme1.xml><?xml version="1.0" encoding="utf-8"?>
<a:theme xmlns:a="http://schemas.openxmlformats.org/drawingml/2006/main" name="12_Ithaka Survey Template">
  <a:themeElements>
    <a:clrScheme name="Ithaka JSTOR">
      <a:dk1>
        <a:srgbClr val="333333"/>
      </a:dk1>
      <a:lt1>
        <a:srgbClr val="FFFFFF"/>
      </a:lt1>
      <a:dk2>
        <a:srgbClr val="77787B"/>
      </a:dk2>
      <a:lt2>
        <a:srgbClr val="FFFFFF"/>
      </a:lt2>
      <a:accent1>
        <a:srgbClr val="990000"/>
      </a:accent1>
      <a:accent2>
        <a:srgbClr val="CCBF8B"/>
      </a:accent2>
      <a:accent3>
        <a:srgbClr val="77787B"/>
      </a:accent3>
      <a:accent4>
        <a:srgbClr val="546D89"/>
      </a:accent4>
      <a:accent5>
        <a:srgbClr val="333333"/>
      </a:accent5>
      <a:accent6>
        <a:srgbClr val="00BFDF"/>
      </a:accent6>
      <a:hlink>
        <a:srgbClr val="546D89"/>
      </a:hlink>
      <a:folHlink>
        <a:srgbClr val="546D89"/>
      </a:folHlink>
    </a:clrScheme>
    <a:fontScheme name="Ithaka Survey Template">
      <a:majorFont>
        <a:latin typeface="Arial Narrow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</a:spPr>
      <a:bodyPr wrap="square" lIns="0" rIns="0" rtlCol="0">
        <a:spAutoFit/>
      </a:bodyPr>
      <a:lstStyle>
        <a:defPPr algn="l">
          <a:defRPr sz="1100" smtClean="0">
            <a:solidFill>
              <a:schemeClr val="accent4"/>
            </a:solidFill>
            <a:latin typeface="+mn-lt"/>
          </a:defRPr>
        </a:defPPr>
      </a:lstStyle>
    </a:txDef>
  </a:objectDefaults>
  <a:extraClrSchemeLst/>
  <a:custClrLst>
    <a:custClr name="Logo Light Blue">
      <a:srgbClr val="0098DB"/>
    </a:custClr>
    <a:custClr name="Logo Dark Green">
      <a:srgbClr val="427730"/>
    </a:custClr>
    <a:custClr name="Tint Blue">
      <a:srgbClr val="D7E1FA"/>
    </a:custClr>
    <a:custClr name="Tint Green">
      <a:srgbClr val="DCF0A5"/>
    </a:custClr>
    <a:custClr name="Tint Light Orange">
      <a:srgbClr val="FFF096"/>
    </a:custClr>
    <a:custClr name="Tint Dark Orange">
      <a:srgbClr val="FFD7AA"/>
    </a:custClr>
    <a:custClr name="Tint Dark Teal">
      <a:srgbClr val="AFEBEB"/>
    </a:custClr>
    <a:custClr name="Tint Brown">
      <a:srgbClr val="DCCDA0"/>
    </a:custClr>
  </a:custClrLst>
  <a:extLst>
    <a:ext uri="{05A4C25C-085E-4340-85A3-A5531E510DB2}">
      <thm15:themeFamily xmlns:thm15="http://schemas.microsoft.com/office/thememl/2012/main" name="JSTOR_PPT.pptx" id="{C0E86A46-D0A0-4D2B-81BD-49AB340B40E1}" vid="{CFC7D830-FE8E-4456-9DD9-44C87F6D01F9}"/>
    </a:ext>
  </a:extLst>
</a:theme>
</file>

<file path=ppt/theme/theme2.xml><?xml version="1.0" encoding="utf-8"?>
<a:theme xmlns:a="http://schemas.openxmlformats.org/drawingml/2006/main" name="15_Ithaka Survey Template">
  <a:themeElements>
    <a:clrScheme name="Ithaka - Ithaka">
      <a:dk1>
        <a:srgbClr val="414042"/>
      </a:dk1>
      <a:lt1>
        <a:srgbClr val="FFFFFF"/>
      </a:lt1>
      <a:dk2>
        <a:srgbClr val="77787B"/>
      </a:dk2>
      <a:lt2>
        <a:srgbClr val="FFFFFF"/>
      </a:lt2>
      <a:accent1>
        <a:srgbClr val="B9AE7B"/>
      </a:accent1>
      <a:accent2>
        <a:srgbClr val="333333"/>
      </a:accent2>
      <a:accent3>
        <a:srgbClr val="EA4E3C"/>
      </a:accent3>
      <a:accent4>
        <a:srgbClr val="546D89"/>
      </a:accent4>
      <a:accent5>
        <a:srgbClr val="E9E5CA"/>
      </a:accent5>
      <a:accent6>
        <a:srgbClr val="00BFDF"/>
      </a:accent6>
      <a:hlink>
        <a:srgbClr val="546D89"/>
      </a:hlink>
      <a:folHlink>
        <a:srgbClr val="546D89"/>
      </a:folHlink>
    </a:clrScheme>
    <a:fontScheme name="Ithaka Survey Template">
      <a:majorFont>
        <a:latin typeface="Arial Narrow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</a:spPr>
      <a:bodyPr wrap="square" lIns="0" rIns="0" rtlCol="0">
        <a:spAutoFit/>
      </a:bodyPr>
      <a:lstStyle>
        <a:defPPr algn="l">
          <a:defRPr sz="1100" smtClean="0">
            <a:solidFill>
              <a:schemeClr val="accent4"/>
            </a:solidFill>
            <a:latin typeface="+mn-lt"/>
          </a:defRPr>
        </a:defPPr>
      </a:lstStyle>
    </a:txDef>
  </a:objectDefaults>
  <a:extraClrSchemeLst/>
  <a:custClrLst>
    <a:custClr name="Logo Light Blue">
      <a:srgbClr val="0098DB"/>
    </a:custClr>
    <a:custClr name="Logo Dark Green">
      <a:srgbClr val="427730"/>
    </a:custClr>
    <a:custClr name="Tint Blue">
      <a:srgbClr val="D7E1FA"/>
    </a:custClr>
    <a:custClr name="Tint Green">
      <a:srgbClr val="DCF0A5"/>
    </a:custClr>
    <a:custClr name="Tint Light Orange">
      <a:srgbClr val="FFF096"/>
    </a:custClr>
    <a:custClr name="Tint Dark Orange">
      <a:srgbClr val="FFD7AA"/>
    </a:custClr>
    <a:custClr name="Tint Dark Teal">
      <a:srgbClr val="AFEBEB"/>
    </a:custClr>
    <a:custClr name="Tint Brown">
      <a:srgbClr val="DCCDA0"/>
    </a:custClr>
  </a:custClrLst>
  <a:extLst>
    <a:ext uri="{05A4C25C-085E-4340-85A3-A5531E510DB2}">
      <thm15:themeFamily xmlns:thm15="http://schemas.microsoft.com/office/thememl/2012/main" name="ITHAKA_PPT.pptx" id="{C9D1A610-06E1-43BC-AF25-40C6AC8136CB}" vid="{83D17228-0509-4DF5-9F25-A128F1DE2227}"/>
    </a:ext>
  </a:extLst>
</a:theme>
</file>

<file path=ppt/theme/theme3.xml><?xml version="1.0" encoding="utf-8"?>
<a:theme xmlns:a="http://schemas.openxmlformats.org/drawingml/2006/main" name="3_Ithaka Survey Template">
  <a:themeElements>
    <a:clrScheme name="Ithaka - Ithaka">
      <a:dk1>
        <a:srgbClr val="414042"/>
      </a:dk1>
      <a:lt1>
        <a:srgbClr val="FFFFFF"/>
      </a:lt1>
      <a:dk2>
        <a:srgbClr val="77787B"/>
      </a:dk2>
      <a:lt2>
        <a:srgbClr val="FFFFFF"/>
      </a:lt2>
      <a:accent1>
        <a:srgbClr val="B9AE7B"/>
      </a:accent1>
      <a:accent2>
        <a:srgbClr val="333333"/>
      </a:accent2>
      <a:accent3>
        <a:srgbClr val="EA4E3C"/>
      </a:accent3>
      <a:accent4>
        <a:srgbClr val="546D89"/>
      </a:accent4>
      <a:accent5>
        <a:srgbClr val="E9E5CA"/>
      </a:accent5>
      <a:accent6>
        <a:srgbClr val="00BFDF"/>
      </a:accent6>
      <a:hlink>
        <a:srgbClr val="546D89"/>
      </a:hlink>
      <a:folHlink>
        <a:srgbClr val="546D89"/>
      </a:folHlink>
    </a:clrScheme>
    <a:fontScheme name="Ithaka Survey Template">
      <a:majorFont>
        <a:latin typeface="Arial Narrow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</a:spPr>
      <a:bodyPr wrap="square" lIns="0" rIns="0" rtlCol="0">
        <a:spAutoFit/>
      </a:bodyPr>
      <a:lstStyle>
        <a:defPPr algn="l">
          <a:defRPr sz="1100" smtClean="0">
            <a:solidFill>
              <a:schemeClr val="accent4"/>
            </a:solidFill>
            <a:latin typeface="+mn-lt"/>
          </a:defRPr>
        </a:defPPr>
      </a:lstStyle>
    </a:txDef>
  </a:objectDefaults>
  <a:extraClrSchemeLst/>
  <a:custClrLst>
    <a:custClr name="Logo Light Blue">
      <a:srgbClr val="0098DB"/>
    </a:custClr>
    <a:custClr name="Logo Dark Green">
      <a:srgbClr val="427730"/>
    </a:custClr>
    <a:custClr name="Tint Blue">
      <a:srgbClr val="D7E1FA"/>
    </a:custClr>
    <a:custClr name="Tint Green">
      <a:srgbClr val="DCF0A5"/>
    </a:custClr>
    <a:custClr name="Tint Light Orange">
      <a:srgbClr val="FFF096"/>
    </a:custClr>
    <a:custClr name="Tint Dark Orange">
      <a:srgbClr val="FFD7AA"/>
    </a:custClr>
    <a:custClr name="Tint Dark Teal">
      <a:srgbClr val="AFEBEB"/>
    </a:custClr>
    <a:custClr name="Tint Brown">
      <a:srgbClr val="DCCDA0"/>
    </a:custClr>
  </a:custClrLst>
  <a:extLst>
    <a:ext uri="{05A4C25C-085E-4340-85A3-A5531E510DB2}">
      <thm15:themeFamily xmlns:thm15="http://schemas.microsoft.com/office/thememl/2012/main" name="ITHAKA_PPT.pptx" id="{C9D1A610-06E1-43BC-AF25-40C6AC8136CB}" vid="{83D17228-0509-4DF5-9F25-A128F1DE222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3452</TotalTime>
  <Words>1146</Words>
  <Application>Microsoft Macintosh PowerPoint</Application>
  <PresentationFormat>Widescreen</PresentationFormat>
  <Paragraphs>175</Paragraphs>
  <Slides>33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Arial Narrow</vt:lpstr>
      <vt:lpstr>Baskerville Old Face</vt:lpstr>
      <vt:lpstr>Calibri</vt:lpstr>
      <vt:lpstr>Georgia</vt:lpstr>
      <vt:lpstr>Wingdings</vt:lpstr>
      <vt:lpstr>12_Ithaka Survey Template</vt:lpstr>
      <vt:lpstr>15_Ithaka Survey Template</vt:lpstr>
      <vt:lpstr>3_Ithaka Survey Template</vt:lpstr>
      <vt:lpstr>PowerPoint Presentation</vt:lpstr>
      <vt:lpstr>AGENDA</vt:lpstr>
      <vt:lpstr>introductions</vt:lpstr>
      <vt:lpstr>PowerPoint Presentation</vt:lpstr>
      <vt:lpstr>JSTOR FACTS AND FIGURES (Archive)</vt:lpstr>
      <vt:lpstr>JSTOR FACTS AND FIGURES (Other)</vt:lpstr>
      <vt:lpstr>PowerPoint Presentation</vt:lpstr>
      <vt:lpstr>First things first:  the idea</vt:lpstr>
      <vt:lpstr>Why?</vt:lpstr>
      <vt:lpstr>Making the business case</vt:lpstr>
      <vt:lpstr>Business case</vt:lpstr>
      <vt:lpstr>1. SEMANTIC VALUE?</vt:lpstr>
      <vt:lpstr>2. Were we on the right path?  </vt:lpstr>
      <vt:lpstr>3. Recoup the investment?   </vt:lpstr>
      <vt:lpstr>Building the thesaurus</vt:lpstr>
      <vt:lpstr>What we did</vt:lpstr>
      <vt:lpstr>Details at launch</vt:lpstr>
      <vt:lpstr>Internal advocacy</vt:lpstr>
      <vt:lpstr>Internal advocacy</vt:lpstr>
      <vt:lpstr>An interesting mix</vt:lpstr>
      <vt:lpstr>Setting up an infrastructure</vt:lpstr>
      <vt:lpstr>Building blocks for maintenance</vt:lpstr>
      <vt:lpstr>Jstor Labs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  <vt:lpstr>PowerPoint Presentation</vt:lpstr>
    </vt:vector>
  </TitlesOfParts>
  <Company>Ithaka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TREATMENT</dc:title>
  <dc:creator>Bernadette Aquart</dc:creator>
  <cp:lastModifiedBy>Jabin White</cp:lastModifiedBy>
  <cp:revision>270</cp:revision>
  <cp:lastPrinted>2014-09-24T21:12:41Z</cp:lastPrinted>
  <dcterms:created xsi:type="dcterms:W3CDTF">2014-09-24T15:07:17Z</dcterms:created>
  <dcterms:modified xsi:type="dcterms:W3CDTF">2023-08-15T19:03:04Z</dcterms:modified>
</cp:coreProperties>
</file>