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86" r:id="rId1"/>
  </p:sldMasterIdLst>
  <p:notesMasterIdLst>
    <p:notesMasterId r:id="rId21"/>
  </p:notesMasterIdLst>
  <p:handoutMasterIdLst>
    <p:handoutMasterId r:id="rId22"/>
  </p:handoutMasterIdLst>
  <p:sldIdLst>
    <p:sldId id="543" r:id="rId2"/>
    <p:sldId id="546" r:id="rId3"/>
    <p:sldId id="632" r:id="rId4"/>
    <p:sldId id="631" r:id="rId5"/>
    <p:sldId id="633" r:id="rId6"/>
    <p:sldId id="634" r:id="rId7"/>
    <p:sldId id="635" r:id="rId8"/>
    <p:sldId id="636" r:id="rId9"/>
    <p:sldId id="637" r:id="rId10"/>
    <p:sldId id="638" r:id="rId11"/>
    <p:sldId id="639" r:id="rId12"/>
    <p:sldId id="640" r:id="rId13"/>
    <p:sldId id="641" r:id="rId14"/>
    <p:sldId id="642" r:id="rId15"/>
    <p:sldId id="643" r:id="rId16"/>
    <p:sldId id="646" r:id="rId17"/>
    <p:sldId id="645" r:id="rId18"/>
    <p:sldId id="644" r:id="rId19"/>
    <p:sldId id="603" r:id="rId20"/>
  </p:sldIdLst>
  <p:sldSz cx="9144000" cy="5143500" type="screen16x9"/>
  <p:notesSz cx="9356725" cy="7053263"/>
  <p:defaultTextStyle>
    <a:defPPr>
      <a:defRPr lang="en-US"/>
    </a:defPPr>
    <a:lvl1pPr algn="ctr" rtl="0" fontAlgn="base">
      <a:lnSpc>
        <a:spcPct val="950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lnSpc>
        <a:spcPct val="950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lnSpc>
        <a:spcPct val="950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lnSpc>
        <a:spcPct val="950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lnSpc>
        <a:spcPct val="950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222">
          <p15:clr>
            <a:srgbClr val="A4A3A4"/>
          </p15:clr>
        </p15:guide>
        <p15:guide id="2" pos="294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visDellXPS" initials="t" lastIdx="21" clrIdx="0">
    <p:extLst>
      <p:ext uri="{19B8F6BF-5375-455C-9EA6-DF929625EA0E}">
        <p15:presenceInfo xmlns:p15="http://schemas.microsoft.com/office/powerpoint/2012/main" userId="travisDellXPS" providerId="None"/>
      </p:ext>
    </p:extLst>
  </p:cmAuthor>
  <p:cmAuthor id="2" name="Microsoft Office User" initials="MOU" lastIdx="12" clrIdx="1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050"/>
    <a:srgbClr val="77787B"/>
    <a:srgbClr val="343333"/>
    <a:srgbClr val="FFFFFF"/>
    <a:srgbClr val="000000"/>
    <a:srgbClr val="D7E1FA"/>
    <a:srgbClr val="FFD7AA"/>
    <a:srgbClr val="DCF0A5"/>
    <a:srgbClr val="E15005"/>
    <a:srgbClr val="FFF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06" autoAdjust="0"/>
    <p:restoredTop sz="94753" autoAdjust="0"/>
  </p:normalViewPr>
  <p:slideViewPr>
    <p:cSldViewPr snapToGrid="0">
      <p:cViewPr varScale="1">
        <p:scale>
          <a:sx n="141" d="100"/>
          <a:sy n="141" d="100"/>
        </p:scale>
        <p:origin x="936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-1674" y="-804"/>
      </p:cViewPr>
      <p:guideLst>
        <p:guide orient="horz" pos="2222"/>
        <p:guide pos="29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606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99075" y="0"/>
            <a:ext cx="405606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00838"/>
            <a:ext cx="40560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99075" y="6700838"/>
            <a:ext cx="40560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2164164D-008D-4C23-863C-9CFBAFEEE8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96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606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7" tIns="46883" rIns="93767" bIns="46883" numCol="1" anchor="t" anchorCtr="0" compatLnSpc="1">
            <a:prstTxWarp prst="textNoShape">
              <a:avLst/>
            </a:prstTxWarp>
          </a:bodyPr>
          <a:lstStyle>
            <a:lvl1pPr algn="l" defTabSz="936625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99075" y="0"/>
            <a:ext cx="405606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7" tIns="46883" rIns="93767" bIns="46883" numCol="1" anchor="t" anchorCtr="0" compatLnSpc="1">
            <a:prstTxWarp prst="textNoShape">
              <a:avLst/>
            </a:prstTxWarp>
          </a:bodyPr>
          <a:lstStyle>
            <a:lvl1pPr algn="r" defTabSz="936625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25688" y="528638"/>
            <a:ext cx="4703762" cy="2646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3351213"/>
            <a:ext cx="7483475" cy="317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7" tIns="46883" rIns="93767" bIns="46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00838"/>
            <a:ext cx="40560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7" tIns="46883" rIns="93767" bIns="46883" numCol="1" anchor="b" anchorCtr="0" compatLnSpc="1">
            <a:prstTxWarp prst="textNoShape">
              <a:avLst/>
            </a:prstTxWarp>
          </a:bodyPr>
          <a:lstStyle>
            <a:lvl1pPr algn="l" defTabSz="936625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99075" y="6700838"/>
            <a:ext cx="40560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7" tIns="46883" rIns="93767" bIns="46883" numCol="1" anchor="b" anchorCtr="0" compatLnSpc="1">
            <a:prstTxWarp prst="textNoShape">
              <a:avLst/>
            </a:prstTxWarp>
          </a:bodyPr>
          <a:lstStyle>
            <a:lvl1pPr algn="r" defTabSz="936625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F366B3F1-F5A1-45CE-A07D-E4332E4D6F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56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6B3F1-F5A1-45CE-A07D-E4332E4D6FF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6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6B3F1-F5A1-45CE-A07D-E4332E4D6FF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2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93223" y="667512"/>
            <a:ext cx="450799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</a:t>
            </a:r>
            <a:r>
              <a:rPr lang="en-US"/>
              <a:t>lick </a:t>
            </a:r>
            <a:r>
              <a:rPr lang="en-US" dirty="0"/>
              <a:t>to add 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Left, Pic Right Vert with Caption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73E4867-1869-493D-811C-05DA4CAFF03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424875" y="685800"/>
            <a:ext cx="2526314" cy="32691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69F802D5-7F31-4A4D-BAAC-19328F05C10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26425" y="4102315"/>
            <a:ext cx="2488850" cy="376800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defRPr sz="800" b="0" i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94F5F81D-2E02-48A3-AC13-24144F8A52A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93223" y="667512"/>
            <a:ext cx="424707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</a:t>
            </a:r>
            <a:r>
              <a:rPr lang="en-US"/>
              <a:t>lick </a:t>
            </a:r>
            <a:r>
              <a:rPr lang="en-US" dirty="0"/>
              <a:t>to add title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A580A05-7666-4D0A-AE44-D2E342B2F66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7986" y="1344038"/>
            <a:ext cx="3819525" cy="2266950"/>
          </a:xfrm>
        </p:spPr>
        <p:txBody>
          <a:bodyPr>
            <a:noAutofit/>
          </a:bodyPr>
          <a:lstStyle>
            <a:lvl1pPr>
              <a:defRPr sz="1400" b="1"/>
            </a:lvl1pPr>
            <a:lvl2pPr marL="320040" indent="-320040">
              <a:spcBef>
                <a:spcPts val="0"/>
              </a:spcBef>
              <a:buClr>
                <a:srgbClr val="00AFEF"/>
              </a:buClr>
              <a:buSzPct val="105000"/>
              <a:buFont typeface="Symbol" panose="05050102010706020507" pitchFamily="18" charset="2"/>
              <a:buChar char=""/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/>
            <a:r>
              <a:rPr lang="en-US"/>
              <a:t>Body to add text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Google Shape;396;p47">
            <a:extLst>
              <a:ext uri="{FF2B5EF4-FFF2-40B4-BE49-F238E27FC236}">
                <a16:creationId xmlns:a16="http://schemas.microsoft.com/office/drawing/2014/main" id="{ABA7F19D-A65D-41C5-8F70-1EB805EFD2F0}"/>
              </a:ext>
            </a:extLst>
          </p:cNvPr>
          <p:cNvSpPr txBox="1"/>
          <p:nvPr userDrawn="1"/>
        </p:nvSpPr>
        <p:spPr>
          <a:xfrm>
            <a:off x="8172967" y="4665668"/>
            <a:ext cx="375042" cy="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fld id="{9AA155EC-B9B9-4FCA-A791-0DB3FEDC23DF}" type="slidenum">
              <a:rPr lang="en" sz="800" smtClean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‹#›</a:t>
            </a:fld>
            <a:endParaRPr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3" name="Google Shape;282;p50">
            <a:extLst>
              <a:ext uri="{FF2B5EF4-FFF2-40B4-BE49-F238E27FC236}">
                <a16:creationId xmlns:a16="http://schemas.microsoft.com/office/drawing/2014/main" id="{E8076BCB-4774-40DE-A16E-63C029D9794F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825" y="4707750"/>
            <a:ext cx="741688" cy="163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5443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Left, 2-Line Title, Pic Right Horiz with Caption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73E4867-1869-493D-811C-05DA4CAFF03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923700" y="685800"/>
            <a:ext cx="3517049" cy="2361689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69F802D5-7F31-4A4D-BAAC-19328F05C10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921599" y="3206965"/>
            <a:ext cx="3517049" cy="376800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defRPr sz="800" b="0" i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94F5F81D-2E02-48A3-AC13-24144F8A52A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93223" y="667512"/>
            <a:ext cx="387877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</a:t>
            </a:r>
            <a:r>
              <a:rPr lang="en-US"/>
              <a:t>lick </a:t>
            </a:r>
            <a:r>
              <a:rPr lang="en-US" dirty="0"/>
              <a:t>to </a:t>
            </a:r>
            <a:r>
              <a:rPr lang="en-US"/>
              <a:t>add title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9249633-CF7F-C449-92AE-9FFF1FD0C8C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7986" y="1665983"/>
            <a:ext cx="3819525" cy="2266950"/>
          </a:xfrm>
        </p:spPr>
        <p:txBody>
          <a:bodyPr>
            <a:noAutofit/>
          </a:bodyPr>
          <a:lstStyle>
            <a:lvl1pPr>
              <a:defRPr sz="1400" b="1"/>
            </a:lvl1pPr>
            <a:lvl2pPr marL="320040" indent="-320040">
              <a:spcBef>
                <a:spcPts val="0"/>
              </a:spcBef>
              <a:buClr>
                <a:srgbClr val="00AFEF"/>
              </a:buClr>
              <a:buSzPct val="105000"/>
              <a:buFont typeface="Symbol" panose="05050102010706020507" pitchFamily="18" charset="2"/>
              <a:buChar char=""/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/>
            <a:r>
              <a:rPr lang="en-US"/>
              <a:t>Body to add text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Google Shape;396;p47">
            <a:extLst>
              <a:ext uri="{FF2B5EF4-FFF2-40B4-BE49-F238E27FC236}">
                <a16:creationId xmlns:a16="http://schemas.microsoft.com/office/drawing/2014/main" id="{2947B7B7-C939-4AAB-8F67-8716CCBB2A61}"/>
              </a:ext>
            </a:extLst>
          </p:cNvPr>
          <p:cNvSpPr txBox="1"/>
          <p:nvPr userDrawn="1"/>
        </p:nvSpPr>
        <p:spPr>
          <a:xfrm>
            <a:off x="8172967" y="4665668"/>
            <a:ext cx="375042" cy="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fld id="{9AA155EC-B9B9-4FCA-A791-0DB3FEDC23DF}" type="slidenum">
              <a:rPr lang="en" sz="800" smtClean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‹#›</a:t>
            </a:fld>
            <a:endParaRPr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2043544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73E4867-1869-493D-811C-05DA4CAFF03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03375" y="1062000"/>
            <a:ext cx="7737300" cy="32280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94F5F81D-2E02-48A3-AC13-24144F8A52A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93223" y="435791"/>
            <a:ext cx="424707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add title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8AB43525-6D4B-43E3-BD2F-170A8624CB2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94405" y="4437394"/>
            <a:ext cx="2488850" cy="376800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defRPr sz="800" b="0" i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</a:p>
        </p:txBody>
      </p:sp>
      <p:sp>
        <p:nvSpPr>
          <p:cNvPr id="2" name="Google Shape;396;p47">
            <a:extLst>
              <a:ext uri="{FF2B5EF4-FFF2-40B4-BE49-F238E27FC236}">
                <a16:creationId xmlns:a16="http://schemas.microsoft.com/office/drawing/2014/main" id="{DF79FC92-B014-42D3-8C1E-0CEFA1AEFCFC}"/>
              </a:ext>
            </a:extLst>
          </p:cNvPr>
          <p:cNvSpPr txBox="1"/>
          <p:nvPr userDrawn="1"/>
        </p:nvSpPr>
        <p:spPr>
          <a:xfrm>
            <a:off x="8172967" y="4665668"/>
            <a:ext cx="375042" cy="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fld id="{9AA155EC-B9B9-4FCA-A791-0DB3FEDC23DF}" type="slidenum">
              <a:rPr lang="en" sz="800" smtClean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‹#›</a:t>
            </a:fld>
            <a:endParaRPr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2671783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no title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73E4867-1869-493D-811C-05DA4CAFF03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53675" y="338275"/>
            <a:ext cx="8434200" cy="39516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8AB43525-6D4B-43E3-BD2F-170A8624CB2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94405" y="4437394"/>
            <a:ext cx="2488850" cy="376800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defRPr sz="800" b="0" i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</a:p>
        </p:txBody>
      </p:sp>
      <p:sp>
        <p:nvSpPr>
          <p:cNvPr id="2" name="Google Shape;396;p47">
            <a:extLst>
              <a:ext uri="{FF2B5EF4-FFF2-40B4-BE49-F238E27FC236}">
                <a16:creationId xmlns:a16="http://schemas.microsoft.com/office/drawing/2014/main" id="{3740BFA4-A551-4E5C-8C70-FFEF139710B8}"/>
              </a:ext>
            </a:extLst>
          </p:cNvPr>
          <p:cNvSpPr txBox="1"/>
          <p:nvPr userDrawn="1"/>
        </p:nvSpPr>
        <p:spPr>
          <a:xfrm>
            <a:off x="8172967" y="4665668"/>
            <a:ext cx="375042" cy="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fld id="{9AA155EC-B9B9-4FCA-A791-0DB3FEDC23DF}" type="slidenum">
              <a:rPr lang="en" sz="800" smtClean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‹#›</a:t>
            </a:fld>
            <a:endParaRPr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9178235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Placehol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223" y="435791"/>
            <a:ext cx="4507992" cy="5143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BFD987F-5CB6-4DAC-BE17-3AC3FF6859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3375" y="1014849"/>
            <a:ext cx="7737300" cy="412865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 sz="1200"/>
            </a:lvl1pPr>
          </a:lstStyle>
          <a:p>
            <a:r>
              <a:rPr lang="en-US"/>
              <a:t>FOR PLACEHOLDER ONLY. DELETE GREY BOX AFTER RESIZING IMAGES.</a:t>
            </a:r>
          </a:p>
        </p:txBody>
      </p:sp>
    </p:spTree>
    <p:extLst>
      <p:ext uri="{BB962C8B-B14F-4D97-AF65-F5344CB8AC3E}">
        <p14:creationId xmlns:p14="http://schemas.microsoft.com/office/powerpoint/2010/main" val="7207362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Placeholder no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223" y="435791"/>
            <a:ext cx="4507992" cy="51435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992B0FD-358A-48E1-A3D3-C8596948CDB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3375" y="1014849"/>
            <a:ext cx="7737300" cy="412865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 sz="1200"/>
            </a:lvl1pPr>
          </a:lstStyle>
          <a:p>
            <a:r>
              <a:rPr lang="en-US"/>
              <a:t>FOR PLACEHOLDER ONLY. DELETE GREY BOX AFTER RESIZING IMAGES.</a:t>
            </a:r>
          </a:p>
        </p:txBody>
      </p:sp>
    </p:spTree>
    <p:extLst>
      <p:ext uri="{BB962C8B-B14F-4D97-AF65-F5344CB8AC3E}">
        <p14:creationId xmlns:p14="http://schemas.microsoft.com/office/powerpoint/2010/main" val="29560850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Placholder Left, Text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30;p91">
            <a:extLst>
              <a:ext uri="{FF2B5EF4-FFF2-40B4-BE49-F238E27FC236}">
                <a16:creationId xmlns:a16="http://schemas.microsoft.com/office/drawing/2014/main" id="{30EACE9D-A933-49CF-A33B-6C8E924D0899}"/>
              </a:ext>
            </a:extLst>
          </p:cNvPr>
          <p:cNvSpPr/>
          <p:nvPr userDrawn="1"/>
        </p:nvSpPr>
        <p:spPr>
          <a:xfrm>
            <a:off x="0" y="0"/>
            <a:ext cx="56271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330351" y="1339851"/>
            <a:ext cx="2469299" cy="2587624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400">
                <a:solidFill>
                  <a:schemeClr val="tx1"/>
                </a:solidFill>
                <a:latin typeface="+mn-lt"/>
              </a:defRPr>
            </a:lvl1pPr>
            <a:lvl2pPr marL="320040" indent="-320040">
              <a:lnSpc>
                <a:spcPct val="95000"/>
              </a:lnSpc>
              <a:spcBef>
                <a:spcPts val="400"/>
              </a:spcBef>
              <a:buClr>
                <a:srgbClr val="00AFEF"/>
              </a:buClr>
              <a:buSzPct val="105000"/>
              <a:buFont typeface="Symbol" panose="05050102010706020507" pitchFamily="18" charset="2"/>
              <a:buChar char="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Click to add text</a:t>
            </a:r>
            <a:endParaRPr lang="en-US" dirty="0"/>
          </a:p>
          <a:p>
            <a:pPr lvl="1"/>
            <a:r>
              <a:rPr lang="en-US" dirty="0"/>
              <a:t>Bullet </a:t>
            </a:r>
            <a:r>
              <a:rPr lang="en-US"/>
              <a:t>Level 1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D49036-9A94-440E-8FF6-2DA9E2D676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0351" y="683441"/>
            <a:ext cx="2469300" cy="5143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/>
              <a:t>Click to add title</a:t>
            </a: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1309982-ACF5-4E76-9B9A-4F55E43F6F2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44350" y="353674"/>
            <a:ext cx="4938599" cy="4789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439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Placholder Left, Text Right 2,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30;p91">
            <a:extLst>
              <a:ext uri="{FF2B5EF4-FFF2-40B4-BE49-F238E27FC236}">
                <a16:creationId xmlns:a16="http://schemas.microsoft.com/office/drawing/2014/main" id="{30EACE9D-A933-49CF-A33B-6C8E924D0899}"/>
              </a:ext>
            </a:extLst>
          </p:cNvPr>
          <p:cNvSpPr/>
          <p:nvPr userDrawn="1"/>
        </p:nvSpPr>
        <p:spPr>
          <a:xfrm>
            <a:off x="0" y="0"/>
            <a:ext cx="56271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330351" y="1568451"/>
            <a:ext cx="2469299" cy="2587624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400">
                <a:solidFill>
                  <a:schemeClr val="tx1"/>
                </a:solidFill>
                <a:latin typeface="+mn-lt"/>
              </a:defRPr>
            </a:lvl1pPr>
            <a:lvl2pPr marL="320040" indent="-320040">
              <a:lnSpc>
                <a:spcPct val="95000"/>
              </a:lnSpc>
              <a:spcBef>
                <a:spcPts val="400"/>
              </a:spcBef>
              <a:buClr>
                <a:srgbClr val="00AFEF"/>
              </a:buClr>
              <a:buSzPct val="105000"/>
              <a:buFont typeface="Symbol" panose="05050102010706020507" pitchFamily="18" charset="2"/>
              <a:buChar char="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Click to add text</a:t>
            </a:r>
            <a:endParaRPr lang="en-US" dirty="0"/>
          </a:p>
          <a:p>
            <a:pPr lvl="1"/>
            <a:r>
              <a:rPr lang="en-US" dirty="0"/>
              <a:t>Bullet </a:t>
            </a:r>
            <a:r>
              <a:rPr lang="en-US"/>
              <a:t>Level 1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D49036-9A94-440E-8FF6-2DA9E2D676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0351" y="683441"/>
            <a:ext cx="2469300" cy="51435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en-US"/>
              <a:t>Click to add title 2 lines</a:t>
            </a: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1309982-ACF5-4E76-9B9A-4F55E43F6F2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44350" y="353674"/>
            <a:ext cx="4938599" cy="4789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31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Placholder Left, Text Right 2 No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330351" y="1339851"/>
            <a:ext cx="2469299" cy="2587624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400">
                <a:solidFill>
                  <a:schemeClr val="tx1"/>
                </a:solidFill>
                <a:latin typeface="+mn-lt"/>
              </a:defRPr>
            </a:lvl1pPr>
            <a:lvl2pPr marL="320040" indent="-320040">
              <a:lnSpc>
                <a:spcPct val="95000"/>
              </a:lnSpc>
              <a:spcBef>
                <a:spcPts val="400"/>
              </a:spcBef>
              <a:buClr>
                <a:srgbClr val="00AFEF"/>
              </a:buClr>
              <a:buSzPct val="105000"/>
              <a:buFont typeface="Symbol" panose="05050102010706020507" pitchFamily="18" charset="2"/>
              <a:buChar char="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Click to add text</a:t>
            </a:r>
            <a:endParaRPr lang="en-US" dirty="0"/>
          </a:p>
          <a:p>
            <a:pPr lvl="1"/>
            <a:r>
              <a:rPr lang="en-US" dirty="0"/>
              <a:t>Bullet </a:t>
            </a:r>
            <a:r>
              <a:rPr lang="en-US"/>
              <a:t>Level 1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D49036-9A94-440E-8FF6-2DA9E2D676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0351" y="683441"/>
            <a:ext cx="2469300" cy="51435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/>
              <a:t>Click to add title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301BEE-3C8C-4D18-92FF-CA1AEA642E5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44350" y="353675"/>
            <a:ext cx="5281750" cy="4439307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Google Shape;396;p47">
            <a:extLst>
              <a:ext uri="{FF2B5EF4-FFF2-40B4-BE49-F238E27FC236}">
                <a16:creationId xmlns:a16="http://schemas.microsoft.com/office/drawing/2014/main" id="{96AB7E25-08FA-4E1F-A10E-20D80AAAA853}"/>
              </a:ext>
            </a:extLst>
          </p:cNvPr>
          <p:cNvSpPr txBox="1"/>
          <p:nvPr userDrawn="1"/>
        </p:nvSpPr>
        <p:spPr>
          <a:xfrm>
            <a:off x="8172967" y="4665668"/>
            <a:ext cx="375042" cy="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fld id="{9AA155EC-B9B9-4FCA-A791-0DB3FEDC23DF}" type="slidenum">
              <a:rPr lang="en" sz="800" smtClean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‹#›</a:t>
            </a:fld>
            <a:endParaRPr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4668413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Placholder Left, Text Right 2 No Frame Two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330350" y="1568451"/>
            <a:ext cx="2469299" cy="2587624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400">
                <a:solidFill>
                  <a:schemeClr val="tx1"/>
                </a:solidFill>
                <a:latin typeface="+mn-lt"/>
              </a:defRPr>
            </a:lvl1pPr>
            <a:lvl2pPr marL="320040" indent="-320040">
              <a:lnSpc>
                <a:spcPct val="95000"/>
              </a:lnSpc>
              <a:spcBef>
                <a:spcPts val="400"/>
              </a:spcBef>
              <a:buClr>
                <a:srgbClr val="00AFEF"/>
              </a:buClr>
              <a:buSzPct val="105000"/>
              <a:buFont typeface="Symbol" panose="05050102010706020507" pitchFamily="18" charset="2"/>
              <a:buChar char="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Click to add text</a:t>
            </a:r>
            <a:endParaRPr lang="en-US" dirty="0"/>
          </a:p>
          <a:p>
            <a:pPr lvl="1"/>
            <a:r>
              <a:rPr lang="en-US" dirty="0"/>
              <a:t>Bullet </a:t>
            </a:r>
            <a:r>
              <a:rPr lang="en-US"/>
              <a:t>Level 1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D49036-9A94-440E-8FF6-2DA9E2D676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0351" y="683441"/>
            <a:ext cx="2469300" cy="5143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add title 2 lines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301BEE-3C8C-4D18-92FF-CA1AEA642E5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44350" y="353675"/>
            <a:ext cx="5281750" cy="4439307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Google Shape;396;p47">
            <a:extLst>
              <a:ext uri="{FF2B5EF4-FFF2-40B4-BE49-F238E27FC236}">
                <a16:creationId xmlns:a16="http://schemas.microsoft.com/office/drawing/2014/main" id="{58A32AB4-B6C0-41D4-9E4D-FD959A7E43E3}"/>
              </a:ext>
            </a:extLst>
          </p:cNvPr>
          <p:cNvSpPr txBox="1"/>
          <p:nvPr userDrawn="1"/>
        </p:nvSpPr>
        <p:spPr>
          <a:xfrm>
            <a:off x="8172967" y="4665668"/>
            <a:ext cx="375042" cy="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fld id="{9AA155EC-B9B9-4FCA-A791-0DB3FEDC23DF}" type="slidenum">
              <a:rPr lang="en" sz="800" smtClean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‹#›</a:t>
            </a:fld>
            <a:endParaRPr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8481696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93223" y="667512"/>
            <a:ext cx="4507992" cy="369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</a:t>
            </a:r>
            <a:r>
              <a:rPr lang="en-US"/>
              <a:t>lick </a:t>
            </a:r>
            <a:r>
              <a:rPr lang="en-US" dirty="0"/>
              <a:t>to add title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137B8176-FC02-41A1-AD27-2E3FB37E11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3222" y="1036955"/>
            <a:ext cx="4507991" cy="334645"/>
          </a:xfrm>
        </p:spPr>
        <p:txBody>
          <a:bodyPr wrap="square"/>
          <a:lstStyle>
            <a:lvl1pPr>
              <a:defRPr/>
            </a:lvl1pPr>
            <a:lvl2pPr marL="0" indent="0">
              <a:buNone/>
              <a:defRPr/>
            </a:lvl2pPr>
            <a:lvl5pPr>
              <a:defRPr/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0990503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Pictures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73E4867-1869-493D-811C-05DA4CAFF03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03375" y="1371600"/>
            <a:ext cx="2110276" cy="2537513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94F5F81D-2E02-48A3-AC13-24144F8A52A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93223" y="667512"/>
            <a:ext cx="424707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add title</a:t>
            </a:r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B4A289CF-A26E-4E45-BC6C-F05509DDC18E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3516924" y="1371600"/>
            <a:ext cx="2110276" cy="2537513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FE1B7D34-CF8A-4D7A-B33F-5957F93F332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330475" y="1371600"/>
            <a:ext cx="2110276" cy="2537513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Google Shape;396;p47">
            <a:extLst>
              <a:ext uri="{FF2B5EF4-FFF2-40B4-BE49-F238E27FC236}">
                <a16:creationId xmlns:a16="http://schemas.microsoft.com/office/drawing/2014/main" id="{EB44C76F-8B86-4335-9970-0BD352EC248D}"/>
              </a:ext>
            </a:extLst>
          </p:cNvPr>
          <p:cNvSpPr txBox="1"/>
          <p:nvPr userDrawn="1"/>
        </p:nvSpPr>
        <p:spPr>
          <a:xfrm>
            <a:off x="8172967" y="4665668"/>
            <a:ext cx="375042" cy="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fld id="{9AA155EC-B9B9-4FCA-A791-0DB3FEDC23DF}" type="slidenum">
              <a:rPr lang="en" sz="800" smtClean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‹#›</a:t>
            </a:fld>
            <a:endParaRPr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3" name="Google Shape;282;p50">
            <a:extLst>
              <a:ext uri="{FF2B5EF4-FFF2-40B4-BE49-F238E27FC236}">
                <a16:creationId xmlns:a16="http://schemas.microsoft.com/office/drawing/2014/main" id="{3B39132C-4C5A-43FC-8A59-35FB172FE01C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825" y="4707750"/>
            <a:ext cx="741688" cy="163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8133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Pictures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73E4867-1869-493D-811C-05DA4CAFF03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03375" y="1371599"/>
            <a:ext cx="3516924" cy="30861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94F5F81D-2E02-48A3-AC13-24144F8A52A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93223" y="667512"/>
            <a:ext cx="424707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add title</a:t>
            </a:r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B4A289CF-A26E-4E45-BC6C-F05509DDC18E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923700" y="1371600"/>
            <a:ext cx="3516924" cy="30861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Google Shape;396;p47">
            <a:extLst>
              <a:ext uri="{FF2B5EF4-FFF2-40B4-BE49-F238E27FC236}">
                <a16:creationId xmlns:a16="http://schemas.microsoft.com/office/drawing/2014/main" id="{4D2500F1-0538-4DD7-8CFE-CDE577923E5A}"/>
              </a:ext>
            </a:extLst>
          </p:cNvPr>
          <p:cNvSpPr txBox="1"/>
          <p:nvPr userDrawn="1"/>
        </p:nvSpPr>
        <p:spPr>
          <a:xfrm>
            <a:off x="8172967" y="4665668"/>
            <a:ext cx="375042" cy="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fld id="{9AA155EC-B9B9-4FCA-A791-0DB3FEDC23DF}" type="slidenum">
              <a:rPr lang="en" sz="800" smtClean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‹#›</a:t>
            </a:fld>
            <a:endParaRPr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3" name="Google Shape;282;p50">
            <a:extLst>
              <a:ext uri="{FF2B5EF4-FFF2-40B4-BE49-F238E27FC236}">
                <a16:creationId xmlns:a16="http://schemas.microsoft.com/office/drawing/2014/main" id="{89948DBE-9569-4EDF-B835-34E2F98CCEA1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825" y="4707750"/>
            <a:ext cx="741688" cy="163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5120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y The Numbers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73E4867-1869-493D-811C-05DA4CAFF03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03263" y="1768752"/>
            <a:ext cx="343344" cy="366231"/>
          </a:xfrm>
        </p:spPr>
        <p:txBody>
          <a:bodyPr/>
          <a:lstStyle>
            <a:lvl1pPr>
              <a:defRPr sz="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94F5F81D-2E02-48A3-AC13-24144F8A52A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93223" y="667512"/>
            <a:ext cx="424707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By the numbers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458AACA-853E-4932-B4CC-C0F2FA68E7D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126871" y="1295400"/>
            <a:ext cx="2715768" cy="1036638"/>
          </a:xfrm>
        </p:spPr>
        <p:txBody>
          <a:bodyPr anchor="b"/>
          <a:lstStyle>
            <a:lvl1pPr marL="0" indent="0">
              <a:defRPr sz="5000">
                <a:latin typeface="+mj-lt"/>
              </a:defRPr>
            </a:lvl1pPr>
            <a:lvl2pPr marL="63500" indent="0">
              <a:buNone/>
              <a:defRPr sz="5000">
                <a:latin typeface="+mj-lt"/>
              </a:defRPr>
            </a:lvl2pPr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D66A8D2-C2DB-49B2-8746-6D13F83F975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126871" y="2347278"/>
            <a:ext cx="2715768" cy="301444"/>
          </a:xfrm>
        </p:spPr>
        <p:txBody>
          <a:bodyPr anchor="t"/>
          <a:lstStyle>
            <a:lvl1pPr marL="0" indent="0">
              <a:defRPr sz="1200" b="0">
                <a:solidFill>
                  <a:schemeClr val="tx2"/>
                </a:solidFill>
                <a:latin typeface="+mn-lt"/>
              </a:defRPr>
            </a:lvl1pPr>
            <a:lvl2pPr marL="63500" indent="0">
              <a:buNone/>
              <a:defRPr sz="5000">
                <a:latin typeface="+mj-lt"/>
              </a:defRPr>
            </a:lvl2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3" name="Picture Placeholder 4">
            <a:extLst>
              <a:ext uri="{FF2B5EF4-FFF2-40B4-BE49-F238E27FC236}">
                <a16:creationId xmlns:a16="http://schemas.microsoft.com/office/drawing/2014/main" id="{054EFC36-DDB9-4F28-8C1F-353E66405015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703263" y="3045367"/>
            <a:ext cx="343344" cy="366231"/>
          </a:xfrm>
        </p:spPr>
        <p:txBody>
          <a:bodyPr/>
          <a:lstStyle>
            <a:lvl1pPr>
              <a:defRPr sz="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E52218E-B66D-4127-AC56-78482E0F1C7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126871" y="2577465"/>
            <a:ext cx="2715768" cy="1036638"/>
          </a:xfrm>
        </p:spPr>
        <p:txBody>
          <a:bodyPr anchor="b"/>
          <a:lstStyle>
            <a:lvl1pPr marL="0" indent="0">
              <a:defRPr sz="5000">
                <a:latin typeface="+mj-lt"/>
              </a:defRPr>
            </a:lvl1pPr>
            <a:lvl2pPr marL="63500" indent="0">
              <a:buNone/>
              <a:defRPr sz="5000">
                <a:latin typeface="+mj-lt"/>
              </a:defRPr>
            </a:lvl2pPr>
          </a:lstStyle>
          <a:p>
            <a:pPr lvl="0"/>
            <a:r>
              <a:rPr lang="en-US"/>
              <a:t>Amount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F90138B-F614-4B06-A090-183C47C8ACD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26871" y="3629343"/>
            <a:ext cx="2715768" cy="301444"/>
          </a:xfrm>
        </p:spPr>
        <p:txBody>
          <a:bodyPr anchor="t"/>
          <a:lstStyle>
            <a:lvl1pPr marL="0" indent="0">
              <a:defRPr sz="1200" b="0">
                <a:solidFill>
                  <a:schemeClr val="tx2"/>
                </a:solidFill>
                <a:latin typeface="+mn-lt"/>
              </a:defRPr>
            </a:lvl1pPr>
            <a:lvl2pPr marL="63500" indent="0">
              <a:buNone/>
              <a:defRPr sz="5000">
                <a:latin typeface="+mj-lt"/>
              </a:defRPr>
            </a:lvl2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38" name="Picture Placeholder 4">
            <a:extLst>
              <a:ext uri="{FF2B5EF4-FFF2-40B4-BE49-F238E27FC236}">
                <a16:creationId xmlns:a16="http://schemas.microsoft.com/office/drawing/2014/main" id="{46CD3399-CEAF-4948-8C66-A18659091056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922838" y="1772209"/>
            <a:ext cx="343344" cy="366231"/>
          </a:xfrm>
        </p:spPr>
        <p:txBody>
          <a:bodyPr/>
          <a:lstStyle>
            <a:lvl1pPr>
              <a:defRPr sz="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F7AF4C31-5042-4FC6-9A7E-3E05F95A266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336921" y="1295400"/>
            <a:ext cx="2715768" cy="1036638"/>
          </a:xfrm>
        </p:spPr>
        <p:txBody>
          <a:bodyPr anchor="b"/>
          <a:lstStyle>
            <a:lvl1pPr marL="0" indent="0">
              <a:defRPr sz="5000">
                <a:latin typeface="+mj-lt"/>
              </a:defRPr>
            </a:lvl1pPr>
            <a:lvl2pPr marL="63500" indent="0">
              <a:buNone/>
              <a:defRPr sz="5000">
                <a:latin typeface="+mj-lt"/>
              </a:defRPr>
            </a:lvl2pPr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7B2DA192-A42A-4510-8319-452CADEE323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336921" y="2347278"/>
            <a:ext cx="2715768" cy="301444"/>
          </a:xfrm>
        </p:spPr>
        <p:txBody>
          <a:bodyPr anchor="t"/>
          <a:lstStyle>
            <a:lvl1pPr marL="0" indent="0">
              <a:defRPr sz="1200" b="0">
                <a:solidFill>
                  <a:schemeClr val="tx2"/>
                </a:solidFill>
                <a:latin typeface="+mn-lt"/>
              </a:defRPr>
            </a:lvl1pPr>
            <a:lvl2pPr marL="63500" indent="0">
              <a:buNone/>
              <a:defRPr sz="5000">
                <a:latin typeface="+mj-lt"/>
              </a:defRPr>
            </a:lvl2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41" name="Picture Placeholder 4">
            <a:extLst>
              <a:ext uri="{FF2B5EF4-FFF2-40B4-BE49-F238E27FC236}">
                <a16:creationId xmlns:a16="http://schemas.microsoft.com/office/drawing/2014/main" id="{D3007EB5-D772-44F6-81AA-77771C2B3D4A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4922838" y="3055203"/>
            <a:ext cx="343344" cy="366231"/>
          </a:xfrm>
        </p:spPr>
        <p:txBody>
          <a:bodyPr/>
          <a:lstStyle>
            <a:lvl1pPr>
              <a:defRPr sz="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ADBE4335-94AF-42DE-8694-90AA23BAFBF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336921" y="2577465"/>
            <a:ext cx="2715768" cy="1036638"/>
          </a:xfrm>
        </p:spPr>
        <p:txBody>
          <a:bodyPr anchor="b"/>
          <a:lstStyle>
            <a:lvl1pPr marL="0" indent="0">
              <a:defRPr sz="5000">
                <a:latin typeface="+mj-lt"/>
              </a:defRPr>
            </a:lvl1pPr>
            <a:lvl2pPr marL="63500" indent="0">
              <a:buNone/>
              <a:defRPr sz="5000">
                <a:latin typeface="+mj-lt"/>
              </a:defRPr>
            </a:lvl2pPr>
          </a:lstStyle>
          <a:p>
            <a:pPr lvl="0"/>
            <a:r>
              <a:rPr lang="en-US"/>
              <a:t>Amount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0A9A01BA-F62A-403E-B3A9-6A6B13C7C44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336921" y="3629343"/>
            <a:ext cx="2715768" cy="301444"/>
          </a:xfrm>
        </p:spPr>
        <p:txBody>
          <a:bodyPr anchor="t"/>
          <a:lstStyle>
            <a:lvl1pPr marL="0" indent="0">
              <a:defRPr sz="1200" b="0">
                <a:solidFill>
                  <a:schemeClr val="tx2"/>
                </a:solidFill>
                <a:latin typeface="+mn-lt"/>
              </a:defRPr>
            </a:lvl1pPr>
            <a:lvl2pPr marL="63500" indent="0">
              <a:buNone/>
              <a:defRPr sz="5000">
                <a:latin typeface="+mj-lt"/>
              </a:defRPr>
            </a:lvl2pPr>
          </a:lstStyle>
          <a:p>
            <a:pPr lvl="0"/>
            <a:r>
              <a:rPr lang="en-US"/>
              <a:t>Text</a:t>
            </a:r>
          </a:p>
        </p:txBody>
      </p:sp>
      <p:pic>
        <p:nvPicPr>
          <p:cNvPr id="3" name="Google Shape;282;p50">
            <a:extLst>
              <a:ext uri="{FF2B5EF4-FFF2-40B4-BE49-F238E27FC236}">
                <a16:creationId xmlns:a16="http://schemas.microsoft.com/office/drawing/2014/main" id="{3CFAC21E-18DC-4BF1-95D5-DF757218576A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825" y="4707750"/>
            <a:ext cx="741688" cy="1631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396;p47">
            <a:extLst>
              <a:ext uri="{FF2B5EF4-FFF2-40B4-BE49-F238E27FC236}">
                <a16:creationId xmlns:a16="http://schemas.microsoft.com/office/drawing/2014/main" id="{AB2001C9-B8E7-4A3F-BB44-CB427E81098C}"/>
              </a:ext>
            </a:extLst>
          </p:cNvPr>
          <p:cNvSpPr txBox="1"/>
          <p:nvPr userDrawn="1"/>
        </p:nvSpPr>
        <p:spPr>
          <a:xfrm>
            <a:off x="8172967" y="4665668"/>
            <a:ext cx="375042" cy="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fld id="{9AA155EC-B9B9-4FCA-A791-0DB3FEDC23DF}" type="slidenum">
              <a:rPr lang="en" sz="800" smtClean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‹#›</a:t>
            </a:fld>
            <a:endParaRPr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2653569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y The Numbers 2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73E4867-1869-493D-811C-05DA4CAFF03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92359" y="2029261"/>
            <a:ext cx="343344" cy="366231"/>
          </a:xfrm>
        </p:spPr>
        <p:txBody>
          <a:bodyPr/>
          <a:lstStyle>
            <a:lvl1pPr>
              <a:defRPr sz="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94F5F81D-2E02-48A3-AC13-24144F8A52A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93223" y="667512"/>
            <a:ext cx="424707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By the numbers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F6146B66-9D19-4295-827C-6F2174CA1E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3223" y="2491740"/>
            <a:ext cx="2347157" cy="678498"/>
          </a:xfrm>
        </p:spPr>
        <p:txBody>
          <a:bodyPr anchor="b"/>
          <a:lstStyle>
            <a:lvl1pPr marL="0" indent="0">
              <a:defRPr sz="5000">
                <a:latin typeface="+mj-lt"/>
              </a:defRPr>
            </a:lvl1pPr>
            <a:lvl2pPr marL="63500" indent="0">
              <a:buNone/>
              <a:defRPr sz="5000">
                <a:latin typeface="+mj-lt"/>
              </a:defRPr>
            </a:lvl2pPr>
          </a:lstStyle>
          <a:p>
            <a:pPr lvl="0"/>
            <a:r>
              <a:rPr lang="en-US"/>
              <a:t>Amount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BA4DC0B4-248F-4C13-BC4E-3E8332D8590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93223" y="3185478"/>
            <a:ext cx="2347157" cy="301444"/>
          </a:xfrm>
        </p:spPr>
        <p:txBody>
          <a:bodyPr anchor="t"/>
          <a:lstStyle>
            <a:lvl1pPr marL="0" indent="0">
              <a:defRPr sz="1200" b="0">
                <a:solidFill>
                  <a:schemeClr val="tx2"/>
                </a:solidFill>
                <a:latin typeface="+mn-lt"/>
              </a:defRPr>
            </a:lvl1pPr>
            <a:lvl2pPr marL="63500" indent="0">
              <a:buNone/>
              <a:defRPr sz="5000">
                <a:latin typeface="+mj-lt"/>
              </a:defRPr>
            </a:lvl2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44" name="Picture Placeholder 4">
            <a:extLst>
              <a:ext uri="{FF2B5EF4-FFF2-40B4-BE49-F238E27FC236}">
                <a16:creationId xmlns:a16="http://schemas.microsoft.com/office/drawing/2014/main" id="{7C895F47-4D04-4E22-BD4E-7D7F52EB0C22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02055" y="2029261"/>
            <a:ext cx="343344" cy="366231"/>
          </a:xfrm>
        </p:spPr>
        <p:txBody>
          <a:bodyPr/>
          <a:lstStyle>
            <a:lvl1pPr>
              <a:defRPr sz="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26767C29-BF76-4495-85C2-4AA877174C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516075" y="2491740"/>
            <a:ext cx="2347157" cy="678498"/>
          </a:xfrm>
        </p:spPr>
        <p:txBody>
          <a:bodyPr anchor="b"/>
          <a:lstStyle>
            <a:lvl1pPr marL="0" indent="0">
              <a:defRPr sz="5000">
                <a:latin typeface="+mj-lt"/>
              </a:defRPr>
            </a:lvl1pPr>
            <a:lvl2pPr marL="63500" indent="0">
              <a:buNone/>
              <a:defRPr sz="5000">
                <a:latin typeface="+mj-lt"/>
              </a:defRPr>
            </a:lvl2pPr>
          </a:lstStyle>
          <a:p>
            <a:pPr lvl="0"/>
            <a:r>
              <a:rPr lang="en-US"/>
              <a:t>Amount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42E4D2A6-6F3A-4BA1-88D3-4BE2BE45288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16075" y="3185478"/>
            <a:ext cx="2347157" cy="301444"/>
          </a:xfrm>
        </p:spPr>
        <p:txBody>
          <a:bodyPr anchor="t"/>
          <a:lstStyle>
            <a:lvl1pPr marL="0" indent="0">
              <a:defRPr sz="1200" b="0">
                <a:solidFill>
                  <a:schemeClr val="tx2"/>
                </a:solidFill>
                <a:latin typeface="+mn-lt"/>
              </a:defRPr>
            </a:lvl1pPr>
            <a:lvl2pPr marL="63500" indent="0">
              <a:buNone/>
              <a:defRPr sz="5000">
                <a:latin typeface="+mj-lt"/>
              </a:defRPr>
            </a:lvl2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50" name="Picture Placeholder 4">
            <a:extLst>
              <a:ext uri="{FF2B5EF4-FFF2-40B4-BE49-F238E27FC236}">
                <a16:creationId xmlns:a16="http://schemas.microsoft.com/office/drawing/2014/main" id="{5D48B0A5-5915-46E8-B9AF-1FBC56D3F8C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311751" y="2029261"/>
            <a:ext cx="343344" cy="366231"/>
          </a:xfrm>
        </p:spPr>
        <p:txBody>
          <a:bodyPr/>
          <a:lstStyle>
            <a:lvl1pPr>
              <a:defRPr sz="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641ABCDC-46EB-44F3-88DD-1747655CCFC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325771" y="2491740"/>
            <a:ext cx="2347157" cy="678498"/>
          </a:xfrm>
        </p:spPr>
        <p:txBody>
          <a:bodyPr anchor="b"/>
          <a:lstStyle>
            <a:lvl1pPr marL="0" indent="0">
              <a:defRPr sz="5000">
                <a:latin typeface="+mj-lt"/>
              </a:defRPr>
            </a:lvl1pPr>
            <a:lvl2pPr marL="63500" indent="0">
              <a:buNone/>
              <a:defRPr sz="5000">
                <a:latin typeface="+mj-lt"/>
              </a:defRPr>
            </a:lvl2pPr>
          </a:lstStyle>
          <a:p>
            <a:pPr lvl="0"/>
            <a:r>
              <a:rPr lang="en-US"/>
              <a:t>Amount</a:t>
            </a:r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34F09C8E-134C-481B-9143-706C4A785B7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25771" y="3185478"/>
            <a:ext cx="2347157" cy="301444"/>
          </a:xfrm>
        </p:spPr>
        <p:txBody>
          <a:bodyPr anchor="t"/>
          <a:lstStyle>
            <a:lvl1pPr marL="0" indent="0">
              <a:defRPr sz="1200" b="0">
                <a:solidFill>
                  <a:schemeClr val="tx2"/>
                </a:solidFill>
                <a:latin typeface="+mn-lt"/>
              </a:defRPr>
            </a:lvl1pPr>
            <a:lvl2pPr marL="63500" indent="0">
              <a:buNone/>
              <a:defRPr sz="5000">
                <a:latin typeface="+mj-lt"/>
              </a:defRPr>
            </a:lvl2pPr>
          </a:lstStyle>
          <a:p>
            <a:pPr lvl="0"/>
            <a:r>
              <a:rPr lang="en-US"/>
              <a:t>Text</a:t>
            </a:r>
          </a:p>
        </p:txBody>
      </p:sp>
      <p:pic>
        <p:nvPicPr>
          <p:cNvPr id="3" name="Google Shape;282;p50">
            <a:extLst>
              <a:ext uri="{FF2B5EF4-FFF2-40B4-BE49-F238E27FC236}">
                <a16:creationId xmlns:a16="http://schemas.microsoft.com/office/drawing/2014/main" id="{C29EAAB2-3AF4-486D-8E25-C6087C8332B0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825" y="4707750"/>
            <a:ext cx="741688" cy="1631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396;p47">
            <a:extLst>
              <a:ext uri="{FF2B5EF4-FFF2-40B4-BE49-F238E27FC236}">
                <a16:creationId xmlns:a16="http://schemas.microsoft.com/office/drawing/2014/main" id="{71BAF75D-996F-4F82-AEAC-C9051D406D90}"/>
              </a:ext>
            </a:extLst>
          </p:cNvPr>
          <p:cNvSpPr txBox="1"/>
          <p:nvPr userDrawn="1"/>
        </p:nvSpPr>
        <p:spPr>
          <a:xfrm>
            <a:off x="8172967" y="4665668"/>
            <a:ext cx="375042" cy="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fld id="{9AA155EC-B9B9-4FCA-A791-0DB3FEDC23DF}" type="slidenum">
              <a:rPr lang="en" sz="800" smtClean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‹#›</a:t>
            </a:fld>
            <a:endParaRPr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811321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223" y="667512"/>
            <a:ext cx="4507992" cy="5143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Speakers</a:t>
            </a:r>
            <a:endParaRPr lang="en-US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D0DA4A5-DE9C-48D1-8CD8-D948954D6F5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9708" y="2186282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500" b="0">
                <a:solidFill>
                  <a:schemeClr val="tx1"/>
                </a:solidFill>
                <a:latin typeface="+mj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 Lastname</a:t>
            </a:r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08434164-3E00-4BD1-A240-E200BC2C457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9708" y="2460602"/>
            <a:ext cx="1736400" cy="40050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0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Position</a:t>
            </a:r>
            <a:br>
              <a:rPr lang="en-US"/>
            </a:br>
            <a:r>
              <a:rPr lang="en-US"/>
              <a:t>Line2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9F25AC-22C2-46CD-90FE-B715584F367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8" y="2861106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800" b="0" u="sng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Firstname.Lastname@ithaka.org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6845784B-9CDE-46C1-AC47-75C4E18458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033063" y="2186282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500" b="0">
                <a:solidFill>
                  <a:schemeClr val="tx1"/>
                </a:solidFill>
                <a:latin typeface="+mj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 Lastname</a:t>
            </a:r>
            <a:endParaRPr lang="en-US" dirty="0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5E56A204-926C-4DC2-9F37-DC72F6BE0DF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033063" y="2460602"/>
            <a:ext cx="1736400" cy="40050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0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Position</a:t>
            </a:r>
            <a:br>
              <a:rPr lang="en-US"/>
            </a:br>
            <a:r>
              <a:rPr lang="en-US"/>
              <a:t>Line2</a:t>
            </a:r>
            <a:endParaRPr lang="en-US" dirty="0"/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6BAB9174-FF20-4908-98A0-D37B12BEB76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033063" y="2861106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800" b="0" u="sng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Firstname.Lastname@ithaka.org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302D859D-4444-4388-88AB-0E6DDB65105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919783" y="2186282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500" b="0">
                <a:solidFill>
                  <a:schemeClr val="tx1"/>
                </a:solidFill>
                <a:latin typeface="+mj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 Lastname</a:t>
            </a:r>
            <a:endParaRPr lang="en-US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DF4C8290-C3BA-40EE-8D9A-4725245588E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919783" y="2460602"/>
            <a:ext cx="1736400" cy="40050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0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Position</a:t>
            </a:r>
            <a:br>
              <a:rPr lang="en-US"/>
            </a:br>
            <a:r>
              <a:rPr lang="en-US"/>
              <a:t>Line2</a:t>
            </a:r>
            <a:endParaRPr lang="en-US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6E72AE0F-A934-4B35-8A02-27EEF825AAA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919783" y="2861106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800" b="0" u="sng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Firstname.Lastname@ithaka.org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B845A9E1-AE98-48C9-9904-2FCDD760903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806503" y="2186282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500" b="0">
                <a:solidFill>
                  <a:schemeClr val="tx1"/>
                </a:solidFill>
                <a:latin typeface="+mj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 Lastname</a:t>
            </a:r>
            <a:endParaRPr lang="en-US" dirty="0"/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8F8EE6D0-98A9-44F7-90E5-8B0E5F54FE7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806503" y="2460602"/>
            <a:ext cx="1736400" cy="40050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0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Position</a:t>
            </a:r>
            <a:br>
              <a:rPr lang="en-US"/>
            </a:br>
            <a:r>
              <a:rPr lang="en-US"/>
              <a:t>Line2</a:t>
            </a:r>
            <a:endParaRPr lang="en-US" dirty="0"/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4723CA41-B5D6-413A-A792-52273330D4A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806503" y="2861106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800" b="0" u="sng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Firstname.Lastname@ithaka.org</a:t>
            </a:r>
          </a:p>
        </p:txBody>
      </p:sp>
      <p:pic>
        <p:nvPicPr>
          <p:cNvPr id="4" name="Google Shape;282;p50">
            <a:extLst>
              <a:ext uri="{FF2B5EF4-FFF2-40B4-BE49-F238E27FC236}">
                <a16:creationId xmlns:a16="http://schemas.microsoft.com/office/drawing/2014/main" id="{943796BE-E2E5-40FE-8663-7C76E99B265D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825" y="4707750"/>
            <a:ext cx="741688" cy="163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51996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223" y="667512"/>
            <a:ext cx="4507992" cy="5143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Speakers</a:t>
            </a:r>
            <a:endParaRPr lang="en-US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D0DA4A5-DE9C-48D1-8CD8-D948954D6F5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9708" y="2186282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500" b="0">
                <a:solidFill>
                  <a:schemeClr val="tx1"/>
                </a:solidFill>
                <a:latin typeface="+mj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 Lastname</a:t>
            </a:r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08434164-3E00-4BD1-A240-E200BC2C457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9708" y="2460602"/>
            <a:ext cx="1736400" cy="40050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0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Position</a:t>
            </a:r>
            <a:br>
              <a:rPr lang="en-US"/>
            </a:br>
            <a:r>
              <a:rPr lang="en-US"/>
              <a:t>Line2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9F25AC-22C2-46CD-90FE-B715584F367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8" y="2861106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800" b="0" u="sng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Firstname.Lastname@ithaka.org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6845784B-9CDE-46C1-AC47-75C4E18458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033063" y="2186282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500" b="0">
                <a:solidFill>
                  <a:schemeClr val="tx1"/>
                </a:solidFill>
                <a:latin typeface="+mj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 Lastname</a:t>
            </a:r>
            <a:endParaRPr lang="en-US" dirty="0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5E56A204-926C-4DC2-9F37-DC72F6BE0DF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033063" y="2460602"/>
            <a:ext cx="1736400" cy="40050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0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Position</a:t>
            </a:r>
            <a:br>
              <a:rPr lang="en-US"/>
            </a:br>
            <a:r>
              <a:rPr lang="en-US"/>
              <a:t>Line2</a:t>
            </a:r>
            <a:endParaRPr lang="en-US" dirty="0"/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6BAB9174-FF20-4908-98A0-D37B12BEB76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033063" y="2861106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800" b="0" u="sng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Firstname.Lastname@ithaka.org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302D859D-4444-4388-88AB-0E6DDB65105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863143" y="2186282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500" b="0">
                <a:solidFill>
                  <a:schemeClr val="tx1"/>
                </a:solidFill>
                <a:latin typeface="+mj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 Lastname</a:t>
            </a:r>
            <a:endParaRPr lang="en-US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DF4C8290-C3BA-40EE-8D9A-4725245588E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863143" y="2460602"/>
            <a:ext cx="1736400" cy="40050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0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Position</a:t>
            </a:r>
            <a:br>
              <a:rPr lang="en-US"/>
            </a:br>
            <a:r>
              <a:rPr lang="en-US"/>
              <a:t>Line2</a:t>
            </a:r>
            <a:endParaRPr lang="en-US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6E72AE0F-A934-4B35-8A02-27EEF825AAA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863143" y="2861106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800" b="0" u="sng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Firstname.Lastname@ithaka.org</a:t>
            </a:r>
          </a:p>
        </p:txBody>
      </p:sp>
      <p:pic>
        <p:nvPicPr>
          <p:cNvPr id="3" name="Google Shape;282;p50">
            <a:extLst>
              <a:ext uri="{FF2B5EF4-FFF2-40B4-BE49-F238E27FC236}">
                <a16:creationId xmlns:a16="http://schemas.microsoft.com/office/drawing/2014/main" id="{F2D741C8-32F5-4EA4-9350-C54D9142D776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825" y="4707750"/>
            <a:ext cx="741688" cy="163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51692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223" y="667512"/>
            <a:ext cx="4507992" cy="5143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Speakers</a:t>
            </a:r>
            <a:endParaRPr lang="en-US" dirty="0"/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40CF11F8-27A5-40F3-907E-DBE8D4735FA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02923" y="2186282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500" b="0">
                <a:solidFill>
                  <a:schemeClr val="tx1"/>
                </a:solidFill>
                <a:latin typeface="+mj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 Lastname</a:t>
            </a:r>
            <a:endParaRPr lang="en-US" dirty="0"/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E9B6D797-99A4-4CA2-A6F7-71B2894BC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02923" y="2460602"/>
            <a:ext cx="1736400" cy="40050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0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Position</a:t>
            </a:r>
            <a:br>
              <a:rPr lang="en-US"/>
            </a:br>
            <a:r>
              <a:rPr lang="en-US"/>
              <a:t>Line2</a:t>
            </a:r>
            <a:endParaRPr lang="en-US" dirty="0"/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5B759346-3534-40D8-A56A-55CB090465D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02923" y="2861106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800" b="0" u="sng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Firstname.Lastname@ithaka.org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A6B0636B-A463-4090-A122-91666499400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22323" y="2186282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500" b="0">
                <a:solidFill>
                  <a:schemeClr val="tx1"/>
                </a:solidFill>
                <a:latin typeface="+mj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 Lastname</a:t>
            </a:r>
            <a:endParaRPr lang="en-US" dirty="0"/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1BBE9E23-85BD-44E4-AAC6-8A6143C6594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22323" y="2460602"/>
            <a:ext cx="1736400" cy="40050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0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Position</a:t>
            </a:r>
            <a:br>
              <a:rPr lang="en-US"/>
            </a:br>
            <a:r>
              <a:rPr lang="en-US"/>
              <a:t>Line2</a:t>
            </a:r>
            <a:endParaRPr lang="en-US" dirty="0"/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77DEA194-BC7C-45D9-A3D7-A7D738D3CE9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922323" y="2861106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800" b="0" u="sng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Firstname.Lastname@ithaka.org</a:t>
            </a:r>
          </a:p>
        </p:txBody>
      </p:sp>
      <p:pic>
        <p:nvPicPr>
          <p:cNvPr id="4" name="Google Shape;282;p50">
            <a:extLst>
              <a:ext uri="{FF2B5EF4-FFF2-40B4-BE49-F238E27FC236}">
                <a16:creationId xmlns:a16="http://schemas.microsoft.com/office/drawing/2014/main" id="{557380FB-B572-4B21-9212-79BA718B61E8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825" y="4707750"/>
            <a:ext cx="741688" cy="163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47577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223" y="667512"/>
            <a:ext cx="4507992" cy="5143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Speaker</a:t>
            </a:r>
            <a:endParaRPr lang="en-US" dirty="0"/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40CF11F8-27A5-40F3-907E-DBE8D4735FA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41121" y="1866242"/>
            <a:ext cx="3440100" cy="40050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2700" b="0">
                <a:solidFill>
                  <a:schemeClr val="tx1"/>
                </a:solidFill>
                <a:latin typeface="+mj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 Lastname</a:t>
            </a:r>
            <a:endParaRPr lang="en-US" dirty="0"/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E9B6D797-99A4-4CA2-A6F7-71B2894BC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941121" y="2292961"/>
            <a:ext cx="3440100" cy="58379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2000" b="0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Position</a:t>
            </a:r>
            <a:br>
              <a:rPr lang="en-US"/>
            </a:br>
            <a:r>
              <a:rPr lang="en-US"/>
              <a:t>Line2</a:t>
            </a:r>
            <a:endParaRPr lang="en-US" dirty="0"/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5B759346-3534-40D8-A56A-55CB090465D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41121" y="2945663"/>
            <a:ext cx="34401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600" b="0" u="sng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Firstname.Lastname@ithaka.org</a:t>
            </a:r>
          </a:p>
        </p:txBody>
      </p:sp>
      <p:pic>
        <p:nvPicPr>
          <p:cNvPr id="4" name="Google Shape;282;p50">
            <a:extLst>
              <a:ext uri="{FF2B5EF4-FFF2-40B4-BE49-F238E27FC236}">
                <a16:creationId xmlns:a16="http://schemas.microsoft.com/office/drawing/2014/main" id="{9454D34D-94EA-4730-8F07-03B7691E4640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825" y="4707750"/>
            <a:ext cx="741688" cy="163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70360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D0DA4A5-DE9C-48D1-8CD8-D948954D6F5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8612" y="2712062"/>
            <a:ext cx="1736400" cy="1835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1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 Lastname</a:t>
            </a:r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08434164-3E00-4BD1-A240-E200BC2C457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8612" y="2894942"/>
            <a:ext cx="1736400" cy="40050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0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Position</a:t>
            </a:r>
            <a:br>
              <a:rPr lang="en-US"/>
            </a:br>
            <a:r>
              <a:rPr lang="en-US"/>
              <a:t>Line2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9F25AC-22C2-46CD-90FE-B715584F367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8612" y="3264966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800" b="0" u="sng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Firstname.Lastname@ithaka.org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13F909E-51D2-4C71-AA1C-D3E2C227375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707243" y="687850"/>
            <a:ext cx="1402545" cy="18839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D943BB0D-FBC1-4429-8801-63AFFC71744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808887" y="2712062"/>
            <a:ext cx="1736400" cy="1835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1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 Lastname</a:t>
            </a:r>
            <a:endParaRPr lang="en-US" dirty="0"/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D80698E6-0B4F-419F-9751-C0F0E876C9A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808887" y="2894942"/>
            <a:ext cx="1736400" cy="40050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0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Position</a:t>
            </a:r>
            <a:br>
              <a:rPr lang="en-US"/>
            </a:br>
            <a:r>
              <a:rPr lang="en-US"/>
              <a:t>Line2</a:t>
            </a:r>
            <a:endParaRPr lang="en-US" dirty="0"/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2AB4864C-01EE-42B3-9936-AE8847DE892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808887" y="3264966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800" b="0" u="sng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Firstname.Lastname@ithaka.org</a:t>
            </a:r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A628B81C-E1E5-4D2F-AED7-976FA32288C2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2817030" y="685788"/>
            <a:ext cx="1402545" cy="18839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91F0B94D-2A3A-46CE-AE2D-85AE934CCA8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919162" y="2712062"/>
            <a:ext cx="1736400" cy="1835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1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 Lastname</a:t>
            </a:r>
            <a:endParaRPr lang="en-US" dirty="0"/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EC9BE054-48BA-4719-B0CF-6B5BEE18CDC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919162" y="2894942"/>
            <a:ext cx="1736400" cy="40050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0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Position</a:t>
            </a:r>
            <a:br>
              <a:rPr lang="en-US"/>
            </a:br>
            <a:r>
              <a:rPr lang="en-US"/>
              <a:t>Line2</a:t>
            </a:r>
            <a:endParaRPr lang="en-US" dirty="0"/>
          </a:p>
        </p:txBody>
      </p:sp>
      <p:sp>
        <p:nvSpPr>
          <p:cNvPr id="32" name="Text Placeholder 5">
            <a:extLst>
              <a:ext uri="{FF2B5EF4-FFF2-40B4-BE49-F238E27FC236}">
                <a16:creationId xmlns:a16="http://schemas.microsoft.com/office/drawing/2014/main" id="{21735A68-8142-4227-87EA-994BB721639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919162" y="3264966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800" b="0" u="sng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Firstname.Lastname@ithaka.org</a:t>
            </a:r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224B622-B18F-4910-8861-CEEE6634503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4926817" y="685800"/>
            <a:ext cx="1402545" cy="18839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C9F8669E-A234-44D4-ABAC-80642894778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029437" y="2712062"/>
            <a:ext cx="1736400" cy="1835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1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 Lastname</a:t>
            </a:r>
            <a:endParaRPr lang="en-US" dirty="0"/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6DD86D50-70A8-4F2C-AE28-81B25C430107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029437" y="2894942"/>
            <a:ext cx="1736400" cy="40050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0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Position</a:t>
            </a:r>
            <a:br>
              <a:rPr lang="en-US"/>
            </a:br>
            <a:r>
              <a:rPr lang="en-US"/>
              <a:t>Line2</a:t>
            </a:r>
            <a:endParaRPr lang="en-US" dirty="0"/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444EE801-109D-489D-8B72-39BD0F54F9C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029437" y="3264966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800" b="0" u="sng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Firstname.Lastname@ithaka.org</a:t>
            </a:r>
          </a:p>
        </p:txBody>
      </p:sp>
      <p:sp>
        <p:nvSpPr>
          <p:cNvPr id="37" name="Picture Placeholder 3">
            <a:extLst>
              <a:ext uri="{FF2B5EF4-FFF2-40B4-BE49-F238E27FC236}">
                <a16:creationId xmlns:a16="http://schemas.microsoft.com/office/drawing/2014/main" id="{5B7D4488-86CF-47F5-A791-BD61D3050451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7036604" y="685788"/>
            <a:ext cx="1402546" cy="18839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3" name="Google Shape;282;p50">
            <a:extLst>
              <a:ext uri="{FF2B5EF4-FFF2-40B4-BE49-F238E27FC236}">
                <a16:creationId xmlns:a16="http://schemas.microsoft.com/office/drawing/2014/main" id="{17D8CD92-8C40-4BBF-B455-89BB3DE6F8A7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825" y="4707750"/>
            <a:ext cx="741688" cy="163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72419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D0DA4A5-DE9C-48D1-8CD8-D948954D6F5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3375" y="3644400"/>
            <a:ext cx="1736400" cy="1835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1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 Lastname</a:t>
            </a:r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08434164-3E00-4BD1-A240-E200BC2C457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3375" y="3827280"/>
            <a:ext cx="1736400" cy="40050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0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Position</a:t>
            </a:r>
            <a:br>
              <a:rPr lang="en-US"/>
            </a:br>
            <a:r>
              <a:rPr lang="en-US"/>
              <a:t>Line2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9F25AC-22C2-46CD-90FE-B715584F367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03375" y="4197304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800" b="0" u="sng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Firstname.Lastname@ithaka.org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13F909E-51D2-4C71-AA1C-D3E2C227375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704850" y="685800"/>
            <a:ext cx="2103120" cy="2825833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6B6E712F-DB6B-4A4E-AC9D-722EA02EEFF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16925" y="3644400"/>
            <a:ext cx="1736400" cy="1835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1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 Lastname</a:t>
            </a:r>
            <a:endParaRPr lang="en-US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2D47D15C-6DA5-4C8C-AE14-7DE288BF7AE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516925" y="3827280"/>
            <a:ext cx="1736400" cy="40050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0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Position</a:t>
            </a:r>
            <a:br>
              <a:rPr lang="en-US"/>
            </a:br>
            <a:r>
              <a:rPr lang="en-US"/>
              <a:t>Line2</a:t>
            </a:r>
            <a:endParaRPr lang="en-US" dirty="0"/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E2B71D57-286F-4AD9-957C-B19AB186229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516925" y="4197304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800" b="0" u="sng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Firstname.Lastname@ithaka.org</a:t>
            </a:r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24546ADF-003C-4B79-846C-13333D3E1A86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517000" y="685800"/>
            <a:ext cx="2103120" cy="2825833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272F92FC-B992-4471-BB25-B3DA9DFC510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30476" y="3644400"/>
            <a:ext cx="1736400" cy="1835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1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 Lastname</a:t>
            </a:r>
            <a:endParaRPr lang="en-US" dirty="0"/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B8CF73CC-AF07-4A3D-91A6-8F47D3376A6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30476" y="3827280"/>
            <a:ext cx="1736400" cy="40050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0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Position</a:t>
            </a:r>
            <a:br>
              <a:rPr lang="en-US"/>
            </a:br>
            <a:r>
              <a:rPr lang="en-US"/>
              <a:t>Line2</a:t>
            </a:r>
            <a:endParaRPr lang="en-US" dirty="0"/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448B594E-303D-4464-8A23-00B22B2B382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330476" y="4197304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800" b="0" u="sng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Firstname.Lastname@ithaka.org</a:t>
            </a:r>
          </a:p>
        </p:txBody>
      </p:sp>
      <p:sp>
        <p:nvSpPr>
          <p:cNvPr id="39" name="Picture Placeholder 3">
            <a:extLst>
              <a:ext uri="{FF2B5EF4-FFF2-40B4-BE49-F238E27FC236}">
                <a16:creationId xmlns:a16="http://schemas.microsoft.com/office/drawing/2014/main" id="{8125D009-C715-4598-A895-832DB5D721A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330470" y="685800"/>
            <a:ext cx="2103120" cy="2825831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3" name="Google Shape;282;p50">
            <a:extLst>
              <a:ext uri="{FF2B5EF4-FFF2-40B4-BE49-F238E27FC236}">
                <a16:creationId xmlns:a16="http://schemas.microsoft.com/office/drawing/2014/main" id="{CFC21966-BF93-4381-9281-2ACE47193AA2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825" y="4707750"/>
            <a:ext cx="741688" cy="163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95588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223" y="667512"/>
            <a:ext cx="4507992" cy="51435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93223" y="1334747"/>
            <a:ext cx="5642357" cy="2587624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600" b="1">
                <a:solidFill>
                  <a:schemeClr val="tx1"/>
                </a:solidFill>
                <a:latin typeface="+mn-lt"/>
              </a:defRPr>
            </a:lvl1pPr>
            <a:lvl2pPr marL="320040" indent="-320040">
              <a:lnSpc>
                <a:spcPct val="95000"/>
              </a:lnSpc>
              <a:spcBef>
                <a:spcPts val="400"/>
              </a:spcBef>
              <a:buClr>
                <a:srgbClr val="00AFEF"/>
              </a:buClr>
              <a:buSzPct val="105000"/>
              <a:buFont typeface="Symbol" panose="05050102010706020507" pitchFamily="18" charset="2"/>
              <a:buChar char=""/>
              <a:defRPr sz="16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Click to add text</a:t>
            </a:r>
            <a:endParaRPr lang="en-US" dirty="0"/>
          </a:p>
          <a:p>
            <a:pPr lvl="1"/>
            <a:r>
              <a:rPr lang="en-US" dirty="0"/>
              <a:t>Bullet </a:t>
            </a:r>
            <a:r>
              <a:rPr lang="en-US"/>
              <a:t>Level 1</a:t>
            </a:r>
            <a:endParaRPr lang="en-US" dirty="0"/>
          </a:p>
        </p:txBody>
      </p:sp>
      <p:pic>
        <p:nvPicPr>
          <p:cNvPr id="3" name="Google Shape;282;p50">
            <a:extLst>
              <a:ext uri="{FF2B5EF4-FFF2-40B4-BE49-F238E27FC236}">
                <a16:creationId xmlns:a16="http://schemas.microsoft.com/office/drawing/2014/main" id="{AE8DC5A3-62A6-4765-B260-C694A48433A9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825" y="4707750"/>
            <a:ext cx="741688" cy="163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50099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D0DA4A5-DE9C-48D1-8CD8-D948954D6F5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05026" y="3644400"/>
            <a:ext cx="1736400" cy="1835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1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 Lastname</a:t>
            </a:r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08434164-3E00-4BD1-A240-E200BC2C457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05026" y="3827280"/>
            <a:ext cx="1736400" cy="40050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0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Position</a:t>
            </a:r>
            <a:br>
              <a:rPr lang="en-US"/>
            </a:br>
            <a:r>
              <a:rPr lang="en-US"/>
              <a:t>Line2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9F25AC-22C2-46CD-90FE-B715584F367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05026" y="4197304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800" b="0" u="sng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Firstname.Lastname@ithaka.org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13F909E-51D2-4C71-AA1C-D3E2C227375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109787" y="685800"/>
            <a:ext cx="2109788" cy="2825833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272F92FC-B992-4471-BB25-B3DA9DFC510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919062" y="3644400"/>
            <a:ext cx="1736400" cy="1835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1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 Lastname</a:t>
            </a:r>
            <a:endParaRPr lang="en-US" dirty="0"/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B8CF73CC-AF07-4A3D-91A6-8F47D3376A6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919062" y="3827280"/>
            <a:ext cx="1736400" cy="40050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0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Position</a:t>
            </a:r>
            <a:br>
              <a:rPr lang="en-US"/>
            </a:br>
            <a:r>
              <a:rPr lang="en-US"/>
              <a:t>Line2</a:t>
            </a:r>
            <a:endParaRPr lang="en-US" dirty="0"/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448B594E-303D-4464-8A23-00B22B2B382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919062" y="4197304"/>
            <a:ext cx="173640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800" b="0" u="sng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Firstname.Lastname@ithaka.org</a:t>
            </a:r>
          </a:p>
        </p:txBody>
      </p:sp>
      <p:sp>
        <p:nvSpPr>
          <p:cNvPr id="39" name="Picture Placeholder 3">
            <a:extLst>
              <a:ext uri="{FF2B5EF4-FFF2-40B4-BE49-F238E27FC236}">
                <a16:creationId xmlns:a16="http://schemas.microsoft.com/office/drawing/2014/main" id="{8125D009-C715-4598-A895-832DB5D721A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4929187" y="685800"/>
            <a:ext cx="2105026" cy="2825831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2" name="Google Shape;282;p50">
            <a:extLst>
              <a:ext uri="{FF2B5EF4-FFF2-40B4-BE49-F238E27FC236}">
                <a16:creationId xmlns:a16="http://schemas.microsoft.com/office/drawing/2014/main" id="{AA156DC5-5C2D-4B73-A687-04C9BA0B494A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825" y="4707750"/>
            <a:ext cx="741688" cy="163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3565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o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D0DA4A5-DE9C-48D1-8CD8-D948954D6F5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211265" y="640080"/>
            <a:ext cx="3010590" cy="29718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2000" b="1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 Lastname</a:t>
            </a:r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08434164-3E00-4BD1-A240-E200BC2C457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11265" y="937260"/>
            <a:ext cx="3010590" cy="61722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2000" b="0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Position</a:t>
            </a:r>
            <a:br>
              <a:rPr lang="en-US"/>
            </a:br>
            <a:r>
              <a:rPr lang="en-US"/>
              <a:t>Line2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9F25AC-22C2-46CD-90FE-B715584F367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11265" y="1594525"/>
            <a:ext cx="3010590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600" b="0" u="sng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Firstname.Lastname@ithaka.org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13F909E-51D2-4C71-AA1C-D3E2C227375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703338" y="685800"/>
            <a:ext cx="2813625" cy="3767891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3" name="Google Shape;282;p50">
            <a:extLst>
              <a:ext uri="{FF2B5EF4-FFF2-40B4-BE49-F238E27FC236}">
                <a16:creationId xmlns:a16="http://schemas.microsoft.com/office/drawing/2014/main" id="{FB958F99-93F1-41CF-838E-6AE7E8D17463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825" y="4707750"/>
            <a:ext cx="741688" cy="163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0071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93223" y="667512"/>
            <a:ext cx="450799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Agenda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9EBF28-FAE8-4BDF-87C3-482E56E01A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3223" y="1272532"/>
            <a:ext cx="6217200" cy="3248668"/>
          </a:xfrm>
        </p:spPr>
        <p:txBody>
          <a:bodyPr wrap="square"/>
          <a:lstStyle>
            <a:lvl1pPr>
              <a:lnSpc>
                <a:spcPct val="90000"/>
              </a:lnSpc>
              <a:defRPr sz="5000" b="0">
                <a:latin typeface="+mj-lt"/>
              </a:defRPr>
            </a:lvl1pPr>
            <a:lvl2pPr marL="0" indent="0">
              <a:buNone/>
              <a:defRPr sz="5000">
                <a:latin typeface="+mj-lt"/>
              </a:defRPr>
            </a:lvl2pPr>
            <a:lvl3pPr>
              <a:defRPr sz="5000">
                <a:latin typeface="+mj-lt"/>
              </a:defRPr>
            </a:lvl3pPr>
            <a:lvl4pPr>
              <a:defRPr sz="5000">
                <a:latin typeface="+mj-lt"/>
              </a:defRPr>
            </a:lvl4pPr>
            <a:lvl5pPr>
              <a:defRPr sz="5000">
                <a:latin typeface="+mj-lt"/>
              </a:defRPr>
            </a:lvl5pPr>
          </a:lstStyle>
          <a:p>
            <a:pPr lvl="0"/>
            <a:r>
              <a:rPr lang="en-US"/>
              <a:t>Item</a:t>
            </a:r>
          </a:p>
        </p:txBody>
      </p:sp>
    </p:spTree>
    <p:extLst>
      <p:ext uri="{BB962C8B-B14F-4D97-AF65-F5344CB8AC3E}">
        <p14:creationId xmlns:p14="http://schemas.microsoft.com/office/powerpoint/2010/main" val="16124990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B1434026-9F51-45E3-9138-9384930855C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24424" y="1358257"/>
            <a:ext cx="4091023" cy="3248668"/>
          </a:xfrm>
        </p:spPr>
        <p:txBody>
          <a:bodyPr>
            <a:noAutofit/>
          </a:bodyPr>
          <a:lstStyle>
            <a:lvl1pPr marL="0">
              <a:lnSpc>
                <a:spcPct val="80000"/>
              </a:lnSpc>
              <a:spcBef>
                <a:spcPts val="0"/>
              </a:spcBef>
              <a:defRPr sz="27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Header 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ABB2902-7BE1-4619-B8D4-E16C994EC24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" y="0"/>
            <a:ext cx="4220178" cy="5143497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FABCE3A-FF97-4A53-9DB1-5BC4DF57AC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24424" y="642620"/>
            <a:ext cx="3192780" cy="33464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4276998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703375" y="1867455"/>
            <a:ext cx="2112264" cy="2377799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1">
                <a:solidFill>
                  <a:schemeClr val="tx1"/>
                </a:solidFill>
                <a:latin typeface="+mn-lt"/>
              </a:defRPr>
            </a:lvl1pPr>
            <a:lvl2pPr marL="320040" indent="-320040">
              <a:lnSpc>
                <a:spcPct val="95000"/>
              </a:lnSpc>
              <a:spcBef>
                <a:spcPts val="400"/>
              </a:spcBef>
              <a:buClr>
                <a:srgbClr val="00AFEF"/>
              </a:buClr>
              <a:buSzPct val="105000"/>
              <a:buFont typeface="Symbol" panose="05050102010706020507" pitchFamily="18" charset="2"/>
              <a:buChar char=""/>
              <a:defRPr sz="1200">
                <a:solidFill>
                  <a:schemeClr val="tx1"/>
                </a:solidFill>
              </a:defRPr>
            </a:lvl2pPr>
            <a:lvl3pPr marL="687388" indent="-285750">
              <a:lnSpc>
                <a:spcPct val="95000"/>
              </a:lnSpc>
              <a:spcBef>
                <a:spcPts val="400"/>
              </a:spcBef>
              <a:buClr>
                <a:srgbClr val="00AFEF"/>
              </a:buClr>
              <a:buSzPct val="100000"/>
              <a:buFont typeface="Symbol" panose="05050102010706020507" pitchFamily="18" charset="2"/>
              <a:buChar char=""/>
              <a:defRPr sz="12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Click to add text</a:t>
            </a:r>
            <a:endParaRPr lang="en-US" dirty="0"/>
          </a:p>
          <a:p>
            <a:pPr lvl="1"/>
            <a:r>
              <a:rPr lang="en-US" dirty="0"/>
              <a:t>Bullet </a:t>
            </a:r>
            <a:r>
              <a:rPr lang="en-US"/>
              <a:t>Level 1</a:t>
            </a:r>
          </a:p>
          <a:p>
            <a:pPr lvl="2"/>
            <a:r>
              <a:rPr lang="en-US"/>
              <a:t>Bullet level 2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76FBE9A-6423-41F2-8882-85FD6E07911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03375" y="685800"/>
            <a:ext cx="2110274" cy="1097349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96BD0058-9CE9-42B6-AE68-51E7D8D790A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16924" y="685800"/>
            <a:ext cx="2110274" cy="1097349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700EEA44-E7C2-4012-AE73-1EE0F6843A5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330450" y="685800"/>
            <a:ext cx="2110274" cy="1097349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FEC1657-5832-465C-A2A1-96FA99A3E56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16924" y="1867455"/>
            <a:ext cx="2112264" cy="2377799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1">
                <a:solidFill>
                  <a:schemeClr val="tx1"/>
                </a:solidFill>
                <a:latin typeface="+mn-lt"/>
              </a:defRPr>
            </a:lvl1pPr>
            <a:lvl2pPr marL="320040" indent="-320040">
              <a:lnSpc>
                <a:spcPct val="95000"/>
              </a:lnSpc>
              <a:spcBef>
                <a:spcPts val="400"/>
              </a:spcBef>
              <a:buClr>
                <a:srgbClr val="00AFEF"/>
              </a:buClr>
              <a:buSzPct val="105000"/>
              <a:buFont typeface="Symbol" panose="05050102010706020507" pitchFamily="18" charset="2"/>
              <a:buChar char=""/>
              <a:defRPr sz="1200">
                <a:solidFill>
                  <a:schemeClr val="tx1"/>
                </a:solidFill>
              </a:defRPr>
            </a:lvl2pPr>
            <a:lvl3pPr marL="687388" indent="-285750">
              <a:lnSpc>
                <a:spcPct val="95000"/>
              </a:lnSpc>
              <a:spcBef>
                <a:spcPts val="400"/>
              </a:spcBef>
              <a:buClr>
                <a:srgbClr val="00AFEF"/>
              </a:buClr>
              <a:buFont typeface="Symbol" panose="05050102010706020507" pitchFamily="18" charset="2"/>
              <a:buChar char=""/>
              <a:defRPr sz="12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Click to add text</a:t>
            </a:r>
            <a:endParaRPr lang="en-US" dirty="0"/>
          </a:p>
          <a:p>
            <a:pPr lvl="1"/>
            <a:r>
              <a:rPr lang="en-US" dirty="0"/>
              <a:t>Bullet </a:t>
            </a:r>
            <a:r>
              <a:rPr lang="en-US"/>
              <a:t>Level 1</a:t>
            </a:r>
          </a:p>
          <a:p>
            <a:pPr lvl="2"/>
            <a:r>
              <a:rPr lang="en-US"/>
              <a:t>Bullet level 2</a:t>
            </a:r>
            <a:endParaRPr lang="en-US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9EE79D00-BBD3-4007-8E35-7EB9FC8CD73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30450" y="1867455"/>
            <a:ext cx="2112264" cy="2377799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1">
                <a:solidFill>
                  <a:schemeClr val="tx1"/>
                </a:solidFill>
                <a:latin typeface="+mn-lt"/>
              </a:defRPr>
            </a:lvl1pPr>
            <a:lvl2pPr marL="320040" indent="-320040">
              <a:lnSpc>
                <a:spcPct val="95000"/>
              </a:lnSpc>
              <a:spcBef>
                <a:spcPts val="400"/>
              </a:spcBef>
              <a:buClr>
                <a:srgbClr val="00AFEF"/>
              </a:buClr>
              <a:buSzPct val="105000"/>
              <a:buFont typeface="Symbol" panose="05050102010706020507" pitchFamily="18" charset="2"/>
              <a:buChar char=""/>
              <a:defRPr sz="1200">
                <a:solidFill>
                  <a:schemeClr val="tx1"/>
                </a:solidFill>
              </a:defRPr>
            </a:lvl2pPr>
            <a:lvl3pPr marL="687388" indent="-285750">
              <a:lnSpc>
                <a:spcPct val="95000"/>
              </a:lnSpc>
              <a:spcBef>
                <a:spcPts val="400"/>
              </a:spcBef>
              <a:buClr>
                <a:srgbClr val="00AFEF"/>
              </a:buClr>
              <a:buFont typeface="Symbol" panose="05050102010706020507" pitchFamily="18" charset="2"/>
              <a:buChar char=""/>
              <a:defRPr sz="12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Click to add text</a:t>
            </a:r>
            <a:endParaRPr lang="en-US" dirty="0"/>
          </a:p>
          <a:p>
            <a:pPr lvl="1"/>
            <a:r>
              <a:rPr lang="en-US" dirty="0"/>
              <a:t>Bullet </a:t>
            </a:r>
            <a:r>
              <a:rPr lang="en-US"/>
              <a:t>Level 1</a:t>
            </a:r>
          </a:p>
          <a:p>
            <a:pPr lvl="2"/>
            <a:r>
              <a:rPr lang="en-US"/>
              <a:t>Bullet level 2</a:t>
            </a:r>
            <a:endParaRPr lang="en-US" dirty="0"/>
          </a:p>
        </p:txBody>
      </p:sp>
      <p:pic>
        <p:nvPicPr>
          <p:cNvPr id="2" name="Google Shape;282;p50">
            <a:extLst>
              <a:ext uri="{FF2B5EF4-FFF2-40B4-BE49-F238E27FC236}">
                <a16:creationId xmlns:a16="http://schemas.microsoft.com/office/drawing/2014/main" id="{9A922FA9-AE04-428E-BB0C-AB9FFCFF2C4E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825" y="4707750"/>
            <a:ext cx="741688" cy="163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71214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stor Leg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357;p45">
            <a:extLst>
              <a:ext uri="{FF2B5EF4-FFF2-40B4-BE49-F238E27FC236}">
                <a16:creationId xmlns:a16="http://schemas.microsoft.com/office/drawing/2014/main" id="{90C72711-4B50-4641-9A8B-451AE21E7487}"/>
              </a:ext>
            </a:extLst>
          </p:cNvPr>
          <p:cNvSpPr txBox="1"/>
          <p:nvPr userDrawn="1"/>
        </p:nvSpPr>
        <p:spPr>
          <a:xfrm>
            <a:off x="693525" y="625773"/>
            <a:ext cx="5798700" cy="20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+mn-lt"/>
                <a:ea typeface="Roboto"/>
                <a:cs typeface="Roboto"/>
                <a:sym typeface="Roboto"/>
              </a:rPr>
              <a:t>We are a not-for-profit with a mission to improve access to knowledge and education for people around the world. We believe education is key to the well-being of individuals and society, and we work to make it more effective and affordable.</a:t>
            </a:r>
          </a:p>
        </p:txBody>
      </p:sp>
      <p:pic>
        <p:nvPicPr>
          <p:cNvPr id="2" name="Google Shape;358;p45">
            <a:extLst>
              <a:ext uri="{FF2B5EF4-FFF2-40B4-BE49-F238E27FC236}">
                <a16:creationId xmlns:a16="http://schemas.microsoft.com/office/drawing/2014/main" id="{833CFA1E-7C45-4305-95A4-3B8795A1F478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442512" y="3407094"/>
            <a:ext cx="1120157" cy="11201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359;p45">
            <a:extLst>
              <a:ext uri="{FF2B5EF4-FFF2-40B4-BE49-F238E27FC236}">
                <a16:creationId xmlns:a16="http://schemas.microsoft.com/office/drawing/2014/main" id="{E6A40645-FE48-4D9C-8781-486281EEFF02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950" y="3430175"/>
            <a:ext cx="1904350" cy="41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360;p45">
            <a:extLst>
              <a:ext uri="{FF2B5EF4-FFF2-40B4-BE49-F238E27FC236}">
                <a16:creationId xmlns:a16="http://schemas.microsoft.com/office/drawing/2014/main" id="{618E521C-DB20-45DA-8B65-CBA4B7B0FFEA}"/>
              </a:ext>
            </a:extLst>
          </p:cNvPr>
          <p:cNvPicPr preferRelativeResize="0"/>
          <p:nvPr userDrawn="1"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14387" y="3473159"/>
            <a:ext cx="739081" cy="98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361;p45">
            <a:extLst>
              <a:ext uri="{FF2B5EF4-FFF2-40B4-BE49-F238E27FC236}">
                <a16:creationId xmlns:a16="http://schemas.microsoft.com/office/drawing/2014/main" id="{098C9C8A-1ADC-4123-AF48-4165AC13EF22}"/>
              </a:ext>
            </a:extLst>
          </p:cNvPr>
          <p:cNvPicPr preferRelativeResize="0"/>
          <p:nvPr userDrawn="1"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67456" y="3430183"/>
            <a:ext cx="1073957" cy="107397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362;p45">
            <a:extLst>
              <a:ext uri="{FF2B5EF4-FFF2-40B4-BE49-F238E27FC236}">
                <a16:creationId xmlns:a16="http://schemas.microsoft.com/office/drawing/2014/main" id="{F2D19542-B815-4EA8-82AC-032EFC9A06DA}"/>
              </a:ext>
            </a:extLst>
          </p:cNvPr>
          <p:cNvPicPr preferRelativeResize="0"/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87621" y="3340601"/>
            <a:ext cx="1253127" cy="12531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49666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1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C5468F7-C466-4CCA-8C1F-78F701C48D3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9715" y="1339969"/>
            <a:ext cx="6217200" cy="1739400"/>
          </a:xfrm>
        </p:spPr>
        <p:txBody>
          <a:bodyPr>
            <a:noAutofit/>
          </a:bodyPr>
          <a:lstStyle>
            <a:lvl1pPr marL="0">
              <a:lnSpc>
                <a:spcPct val="80000"/>
              </a:lnSpc>
              <a:spcBef>
                <a:spcPts val="0"/>
              </a:spcBef>
              <a:defRPr sz="5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Header Treatment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E70C6B03-672A-4615-ABD1-49BAC1F38B3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99715" y="3675075"/>
            <a:ext cx="3609600" cy="171450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Firstname Lastname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9CC16104-CF85-4517-8901-CA857350892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99715" y="3884650"/>
            <a:ext cx="3609600" cy="171450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Position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1C47882A-A2CC-4389-917F-A64E67626F2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99715" y="4311812"/>
            <a:ext cx="3609600" cy="171450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Month X, XXXX</a:t>
            </a:r>
          </a:p>
        </p:txBody>
      </p:sp>
      <p:pic>
        <p:nvPicPr>
          <p:cNvPr id="4" name="Google Shape;238;p47">
            <a:extLst>
              <a:ext uri="{FF2B5EF4-FFF2-40B4-BE49-F238E27FC236}">
                <a16:creationId xmlns:a16="http://schemas.microsoft.com/office/drawing/2014/main" id="{18EF7578-C59F-4740-AA8F-BE912ABD4C5D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1000" y="647425"/>
            <a:ext cx="1476888" cy="3249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41;p47">
            <a:extLst>
              <a:ext uri="{FF2B5EF4-FFF2-40B4-BE49-F238E27FC236}">
                <a16:creationId xmlns:a16="http://schemas.microsoft.com/office/drawing/2014/main" id="{97FA56C1-34F2-4E66-AC33-7D81FF5DD10C}"/>
              </a:ext>
            </a:extLst>
          </p:cNvPr>
          <p:cNvSpPr/>
          <p:nvPr userDrawn="1"/>
        </p:nvSpPr>
        <p:spPr>
          <a:xfrm flipH="1">
            <a:off x="7737400" y="3736825"/>
            <a:ext cx="1406600" cy="1406600"/>
          </a:xfrm>
          <a:prstGeom prst="rtTriangle">
            <a:avLst/>
          </a:prstGeom>
          <a:solidFill>
            <a:srgbClr val="00A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53520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2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246;p48">
            <a:extLst>
              <a:ext uri="{FF2B5EF4-FFF2-40B4-BE49-F238E27FC236}">
                <a16:creationId xmlns:a16="http://schemas.microsoft.com/office/drawing/2014/main" id="{682EC721-7F16-4A8E-9774-37BBC8AF52A9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E70C6B03-672A-4615-ABD1-49BAC1F38B3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99715" y="3675075"/>
            <a:ext cx="3609600" cy="171450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Firstname Lastname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9CC16104-CF85-4517-8901-CA857350892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99715" y="3884650"/>
            <a:ext cx="3609600" cy="171450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Position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1C47882A-A2CC-4389-917F-A64E67626F2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99715" y="4311812"/>
            <a:ext cx="3609600" cy="171450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Month X, XXXX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D121B96-D274-AE4B-B67B-F2E1C209279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9715" y="654169"/>
            <a:ext cx="6217200" cy="1739400"/>
          </a:xfrm>
        </p:spPr>
        <p:txBody>
          <a:bodyPr>
            <a:noAutofit/>
          </a:bodyPr>
          <a:lstStyle>
            <a:lvl1pPr marL="0">
              <a:lnSpc>
                <a:spcPct val="80000"/>
              </a:lnSpc>
              <a:spcBef>
                <a:spcPts val="0"/>
              </a:spcBef>
              <a:defRPr sz="5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Header Treatment</a:t>
            </a:r>
          </a:p>
        </p:txBody>
      </p:sp>
      <p:pic>
        <p:nvPicPr>
          <p:cNvPr id="5" name="Google Shape;249;p48">
            <a:extLst>
              <a:ext uri="{FF2B5EF4-FFF2-40B4-BE49-F238E27FC236}">
                <a16:creationId xmlns:a16="http://schemas.microsoft.com/office/drawing/2014/main" id="{9044E960-8E4D-4A68-86F9-C5B691C3DDBC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7306587" y="1445262"/>
            <a:ext cx="1947350" cy="428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92130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1B9A1123-A7A8-47DA-9789-5916076559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9714" y="669090"/>
            <a:ext cx="7939201" cy="2642753"/>
          </a:xfrm>
        </p:spPr>
        <p:txBody>
          <a:bodyPr>
            <a:noAutofit/>
          </a:bodyPr>
          <a:lstStyle>
            <a:lvl1pPr marL="0">
              <a:lnSpc>
                <a:spcPct val="80000"/>
              </a:lnSpc>
              <a:spcBef>
                <a:spcPts val="0"/>
              </a:spcBef>
              <a:defRPr sz="5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Pull Quote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6599241-DAD2-47E0-BE60-0EEB76B809E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99714" y="3344425"/>
            <a:ext cx="4410601" cy="388800"/>
          </a:xfrm>
        </p:spPr>
        <p:txBody>
          <a:bodyPr>
            <a:noAutofit/>
          </a:bodyPr>
          <a:lstStyle>
            <a:lvl1pPr marL="0">
              <a:defRPr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Firstname Lastname, Position or date</a:t>
            </a:r>
          </a:p>
          <a:p>
            <a:pPr lvl="1"/>
            <a:endParaRPr lang="en-US"/>
          </a:p>
        </p:txBody>
      </p:sp>
      <p:sp>
        <p:nvSpPr>
          <p:cNvPr id="6" name="Google Shape;527;p72">
            <a:extLst>
              <a:ext uri="{FF2B5EF4-FFF2-40B4-BE49-F238E27FC236}">
                <a16:creationId xmlns:a16="http://schemas.microsoft.com/office/drawing/2014/main" id="{D53ECF17-DF28-4F57-B8B1-06B7F642A434}"/>
              </a:ext>
            </a:extLst>
          </p:cNvPr>
          <p:cNvSpPr/>
          <p:nvPr userDrawn="1"/>
        </p:nvSpPr>
        <p:spPr>
          <a:xfrm flipH="1">
            <a:off x="7737250" y="3736875"/>
            <a:ext cx="1406700" cy="1406700"/>
          </a:xfrm>
          <a:prstGeom prst="rtTriangle">
            <a:avLst/>
          </a:prstGeom>
          <a:solidFill>
            <a:srgbClr val="00A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06142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ll Quote Vertically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1B9A1123-A7A8-47DA-9789-5916076559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9714" y="1275040"/>
            <a:ext cx="5340096" cy="2593421"/>
          </a:xfrm>
        </p:spPr>
        <p:txBody>
          <a:bodyPr anchor="ctr">
            <a:noAutofit/>
          </a:bodyPr>
          <a:lstStyle>
            <a:lvl1pPr marL="0">
              <a:lnSpc>
                <a:spcPct val="80000"/>
              </a:lnSpc>
              <a:spcBef>
                <a:spcPts val="0"/>
              </a:spcBef>
              <a:defRPr sz="5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Header Transition</a:t>
            </a:r>
          </a:p>
          <a:p>
            <a:pPr lvl="0"/>
            <a:r>
              <a:rPr lang="en-US"/>
              <a:t>loremipsum</a:t>
            </a:r>
          </a:p>
        </p:txBody>
      </p:sp>
      <p:sp>
        <p:nvSpPr>
          <p:cNvPr id="3" name="Google Shape;522;p71">
            <a:extLst>
              <a:ext uri="{FF2B5EF4-FFF2-40B4-BE49-F238E27FC236}">
                <a16:creationId xmlns:a16="http://schemas.microsoft.com/office/drawing/2014/main" id="{88BF9169-201D-4445-9B69-EAFDDA149326}"/>
              </a:ext>
            </a:extLst>
          </p:cNvPr>
          <p:cNvSpPr/>
          <p:nvPr userDrawn="1"/>
        </p:nvSpPr>
        <p:spPr>
          <a:xfrm flipH="1">
            <a:off x="7737250" y="3736875"/>
            <a:ext cx="1406700" cy="1406700"/>
          </a:xfrm>
          <a:prstGeom prst="rtTriangle">
            <a:avLst/>
          </a:prstGeom>
          <a:solidFill>
            <a:srgbClr val="F7E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62908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223" y="667512"/>
            <a:ext cx="4507992" cy="51435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D0DA4A5-DE9C-48D1-8CD8-D948954D6F5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3263" y="1340462"/>
            <a:ext cx="3516312" cy="3082381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400" b="1">
                <a:solidFill>
                  <a:schemeClr val="tx1"/>
                </a:solidFill>
                <a:latin typeface="+mn-lt"/>
              </a:defRPr>
            </a:lvl1pPr>
            <a:lvl2pPr marL="320040" indent="-320040">
              <a:lnSpc>
                <a:spcPct val="95000"/>
              </a:lnSpc>
              <a:spcBef>
                <a:spcPts val="400"/>
              </a:spcBef>
              <a:buClr>
                <a:srgbClr val="00AFEF"/>
              </a:buClr>
              <a:buSzPct val="105000"/>
              <a:buFont typeface="Symbol" panose="05050102010706020507" pitchFamily="18" charset="2"/>
              <a:buChar char="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Click to add text</a:t>
            </a:r>
            <a:endParaRPr lang="en-US" dirty="0"/>
          </a:p>
          <a:p>
            <a:pPr lvl="1"/>
            <a:r>
              <a:rPr lang="en-US" dirty="0"/>
              <a:t>Bullet </a:t>
            </a:r>
            <a:r>
              <a:rPr lang="en-US"/>
              <a:t>Level 1</a:t>
            </a:r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ABA229CC-AA46-4CF4-8430-8EBB6F8F73F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2838" y="1340462"/>
            <a:ext cx="3516312" cy="3082381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400" b="1">
                <a:solidFill>
                  <a:schemeClr val="tx1"/>
                </a:solidFill>
                <a:latin typeface="+mn-lt"/>
              </a:defRPr>
            </a:lvl1pPr>
            <a:lvl2pPr marL="320040" indent="-320040">
              <a:lnSpc>
                <a:spcPct val="95000"/>
              </a:lnSpc>
              <a:spcBef>
                <a:spcPts val="400"/>
              </a:spcBef>
              <a:buClr>
                <a:srgbClr val="00AFEF"/>
              </a:buClr>
              <a:buSzPct val="105000"/>
              <a:buFont typeface="Symbol" panose="05050102010706020507" pitchFamily="18" charset="2"/>
              <a:buChar char="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Click to add text</a:t>
            </a:r>
            <a:endParaRPr lang="en-US" dirty="0"/>
          </a:p>
          <a:p>
            <a:pPr lvl="1"/>
            <a:r>
              <a:rPr lang="en-US" dirty="0"/>
              <a:t>Bullet </a:t>
            </a:r>
            <a:r>
              <a:rPr lang="en-US"/>
              <a:t>Level 1</a:t>
            </a:r>
            <a:endParaRPr lang="en-US" dirty="0"/>
          </a:p>
        </p:txBody>
      </p:sp>
      <p:pic>
        <p:nvPicPr>
          <p:cNvPr id="3" name="Google Shape;282;p50">
            <a:extLst>
              <a:ext uri="{FF2B5EF4-FFF2-40B4-BE49-F238E27FC236}">
                <a16:creationId xmlns:a16="http://schemas.microsoft.com/office/drawing/2014/main" id="{72CA05AE-F5D1-430E-90C7-D2EEFB9C2142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825" y="4707750"/>
            <a:ext cx="741688" cy="163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06016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54B50961-D8B0-4BED-8D4D-17B39919BDD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915676" y="2236470"/>
            <a:ext cx="3733023" cy="1835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b="1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 Lastname</a:t>
            </a:r>
            <a:endParaRPr lang="en-US" dirty="0"/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30969AA6-4D26-4A2F-A48D-401E3BCD972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915676" y="2419350"/>
            <a:ext cx="3733023" cy="40050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Position</a:t>
            </a:r>
            <a:br>
              <a:rPr lang="en-US"/>
            </a:br>
            <a:r>
              <a:rPr lang="en-US"/>
              <a:t>Phone number</a:t>
            </a:r>
            <a:endParaRPr lang="en-US" dirty="0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92D5983B-5A6E-4EAE-9619-51B3FC8C12C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915676" y="2789374"/>
            <a:ext cx="3733023" cy="2749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 u="sng">
                <a:solidFill>
                  <a:schemeClr val="tx1"/>
                </a:solidFill>
                <a:latin typeface="+mn-lt"/>
              </a:defRPr>
            </a:lvl1pPr>
            <a:lvl2pPr marL="201168" indent="-182880">
              <a:lnSpc>
                <a:spcPct val="95000"/>
              </a:lnSpc>
              <a:spcBef>
                <a:spcPts val="400"/>
              </a:spcBef>
              <a:buClr>
                <a:schemeClr val="accent2"/>
              </a:buClr>
              <a:buSzPct val="110000"/>
              <a:buFont typeface="Wingdings" panose="05000000000000000000" pitchFamily="2" charset="2"/>
              <a:buChar char=""/>
              <a:defRPr sz="14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Firstname.Lastname@ithaka.org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22A030-12D1-4E24-B18D-48086A34A3C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99714" y="2160099"/>
            <a:ext cx="3720660" cy="82330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US" sz="5000" smtClean="0">
                <a:solidFill>
                  <a:schemeClr val="tx1"/>
                </a:solidFill>
                <a:latin typeface="+mj-lt"/>
              </a:defRPr>
            </a:lvl1pPr>
          </a:lstStyle>
          <a:p>
            <a:pPr lvl="0">
              <a:lnSpc>
                <a:spcPct val="80000"/>
              </a:lnSpc>
            </a:pPr>
            <a:r>
              <a:rPr lang="en-US" dirty="0"/>
              <a:t>Thank you</a:t>
            </a:r>
          </a:p>
        </p:txBody>
      </p:sp>
      <p:pic>
        <p:nvPicPr>
          <p:cNvPr id="3" name="Google Shape;238;p47">
            <a:extLst>
              <a:ext uri="{FF2B5EF4-FFF2-40B4-BE49-F238E27FC236}">
                <a16:creationId xmlns:a16="http://schemas.microsoft.com/office/drawing/2014/main" id="{E6F22651-4F57-486C-A3CC-E6AFE68465E1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1000" y="647425"/>
            <a:ext cx="1476888" cy="3249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26446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223" y="667512"/>
            <a:ext cx="4507992" cy="51435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D0DA4A5-DE9C-48D1-8CD8-D948954D6F5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4851" y="1340461"/>
            <a:ext cx="2108200" cy="3049956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>
                <a:solidFill>
                  <a:schemeClr val="tx1"/>
                </a:solidFill>
                <a:latin typeface="+mn-lt"/>
              </a:defRPr>
            </a:lvl1pPr>
            <a:lvl2pPr marL="320040" indent="-320040">
              <a:lnSpc>
                <a:spcPct val="95000"/>
              </a:lnSpc>
              <a:spcBef>
                <a:spcPts val="400"/>
              </a:spcBef>
              <a:buClr>
                <a:srgbClr val="00AFEF"/>
              </a:buClr>
              <a:buSzPct val="105000"/>
              <a:buFont typeface="Symbol" panose="05050102010706020507" pitchFamily="18" charset="2"/>
              <a:buChar char=""/>
              <a:defRPr sz="12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Click to add text</a:t>
            </a:r>
            <a:endParaRPr lang="en-US" dirty="0"/>
          </a:p>
          <a:p>
            <a:pPr lvl="1"/>
            <a:r>
              <a:rPr lang="en-US" dirty="0"/>
              <a:t>Bullet </a:t>
            </a:r>
            <a:r>
              <a:rPr lang="en-US"/>
              <a:t>Level 1</a:t>
            </a:r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3E5A7347-9152-4FEC-9320-A666F63694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6314" y="1340461"/>
            <a:ext cx="2108200" cy="3049956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>
                <a:solidFill>
                  <a:schemeClr val="tx1"/>
                </a:solidFill>
                <a:latin typeface="+mn-lt"/>
              </a:defRPr>
            </a:lvl1pPr>
            <a:lvl2pPr marL="320040" indent="-320040">
              <a:lnSpc>
                <a:spcPct val="95000"/>
              </a:lnSpc>
              <a:spcBef>
                <a:spcPts val="400"/>
              </a:spcBef>
              <a:buClr>
                <a:srgbClr val="00AFEF"/>
              </a:buClr>
              <a:buSzPct val="105000"/>
              <a:buFont typeface="Symbol" panose="05050102010706020507" pitchFamily="18" charset="2"/>
              <a:buChar char=""/>
              <a:defRPr sz="12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Click to add text</a:t>
            </a:r>
            <a:endParaRPr lang="en-US" dirty="0"/>
          </a:p>
          <a:p>
            <a:pPr lvl="1"/>
            <a:r>
              <a:rPr lang="en-US" dirty="0"/>
              <a:t>Bullet </a:t>
            </a:r>
            <a:r>
              <a:rPr lang="en-US"/>
              <a:t>Level 1</a:t>
            </a:r>
            <a:endParaRPr lang="en-US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1E85968-A887-485C-BF39-099CCF2901E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29363" y="1340461"/>
            <a:ext cx="2109787" cy="3049956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200">
                <a:solidFill>
                  <a:schemeClr val="tx1"/>
                </a:solidFill>
                <a:latin typeface="+mn-lt"/>
              </a:defRPr>
            </a:lvl1pPr>
            <a:lvl2pPr marL="320040" indent="-320040">
              <a:lnSpc>
                <a:spcPct val="95000"/>
              </a:lnSpc>
              <a:spcBef>
                <a:spcPts val="400"/>
              </a:spcBef>
              <a:buClr>
                <a:srgbClr val="00AFEF"/>
              </a:buClr>
              <a:buSzPct val="105000"/>
              <a:buFont typeface="Symbol" panose="05050102010706020507" pitchFamily="18" charset="2"/>
              <a:buChar char=""/>
              <a:defRPr sz="12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Click to add text</a:t>
            </a:r>
            <a:endParaRPr lang="en-US" dirty="0"/>
          </a:p>
          <a:p>
            <a:pPr lvl="1"/>
            <a:r>
              <a:rPr lang="en-US" dirty="0"/>
              <a:t>Bullet </a:t>
            </a:r>
            <a:r>
              <a:rPr lang="en-US"/>
              <a:t>Level 1</a:t>
            </a:r>
            <a:endParaRPr lang="en-US" dirty="0"/>
          </a:p>
        </p:txBody>
      </p:sp>
      <p:pic>
        <p:nvPicPr>
          <p:cNvPr id="3" name="Google Shape;282;p50">
            <a:extLst>
              <a:ext uri="{FF2B5EF4-FFF2-40B4-BE49-F238E27FC236}">
                <a16:creationId xmlns:a16="http://schemas.microsoft.com/office/drawing/2014/main" id="{D2935742-928A-4F14-8F46-595D8416504D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825" y="4707750"/>
            <a:ext cx="741688" cy="163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99841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912799" y="1331914"/>
            <a:ext cx="3983552" cy="2587624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600">
                <a:solidFill>
                  <a:schemeClr val="tx1"/>
                </a:solidFill>
                <a:latin typeface="+mn-lt"/>
              </a:defRPr>
            </a:lvl1pPr>
            <a:lvl2pPr marL="320040" indent="-320040">
              <a:lnSpc>
                <a:spcPct val="95000"/>
              </a:lnSpc>
              <a:spcBef>
                <a:spcPts val="400"/>
              </a:spcBef>
              <a:buClr>
                <a:srgbClr val="00AFEF"/>
              </a:buClr>
              <a:buSzPct val="105000"/>
              <a:buFont typeface="Symbol" panose="05050102010706020507" pitchFamily="18" charset="2"/>
              <a:buChar char=""/>
              <a:defRPr sz="16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Click to add text</a:t>
            </a:r>
            <a:endParaRPr lang="en-US" dirty="0"/>
          </a:p>
          <a:p>
            <a:pPr lvl="1"/>
            <a:r>
              <a:rPr lang="en-US" dirty="0"/>
              <a:t>Bullet </a:t>
            </a:r>
            <a:r>
              <a:rPr lang="en-US"/>
              <a:t>Level 1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D49036-9A94-440E-8FF6-2DA9E2D676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12798" y="664391"/>
            <a:ext cx="3983552" cy="51435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/>
              <a:t>Click to add title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76FBE9A-6423-41F2-8882-85FD6E07911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4220300" cy="5143499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740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912799" y="1641476"/>
            <a:ext cx="3983552" cy="2587624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600">
                <a:solidFill>
                  <a:schemeClr val="tx1"/>
                </a:solidFill>
                <a:latin typeface="+mn-lt"/>
              </a:defRPr>
            </a:lvl1pPr>
            <a:lvl2pPr marL="320040" indent="-320040">
              <a:lnSpc>
                <a:spcPct val="95000"/>
              </a:lnSpc>
              <a:spcBef>
                <a:spcPts val="400"/>
              </a:spcBef>
              <a:buClr>
                <a:srgbClr val="00AFEF"/>
              </a:buClr>
              <a:buSzPct val="105000"/>
              <a:buFont typeface="Symbol" panose="05050102010706020507" pitchFamily="18" charset="2"/>
              <a:buChar char=""/>
              <a:defRPr sz="16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Bullet Level 1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D49036-9A94-440E-8FF6-2DA9E2D676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12798" y="664391"/>
            <a:ext cx="3983552" cy="5143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add two </a:t>
            </a:r>
            <a:br>
              <a:rPr lang="en-US"/>
            </a:br>
            <a:r>
              <a:rPr lang="en-US"/>
              <a:t>line title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76FBE9A-6423-41F2-8882-85FD6E07911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4220300" cy="256946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17AA20C2-53AF-41A8-A097-AF3C479D98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2564892"/>
            <a:ext cx="4220300" cy="257860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614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Top, Tex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922838" y="3191800"/>
            <a:ext cx="3977538" cy="1304000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600" b="0">
                <a:solidFill>
                  <a:schemeClr val="tx1"/>
                </a:solidFill>
                <a:latin typeface="+mn-lt"/>
              </a:defRPr>
            </a:lvl1pPr>
            <a:lvl2pPr marL="320040" indent="-320040">
              <a:lnSpc>
                <a:spcPct val="95000"/>
              </a:lnSpc>
              <a:spcBef>
                <a:spcPts val="400"/>
              </a:spcBef>
              <a:buClr>
                <a:srgbClr val="00AFEF"/>
              </a:buClr>
              <a:buSzPct val="105000"/>
              <a:buFont typeface="Symbol" panose="05050102010706020507" pitchFamily="18" charset="2"/>
              <a:buChar char=""/>
              <a:defRPr sz="16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Click to add text</a:t>
            </a:r>
            <a:endParaRPr lang="en-US" dirty="0"/>
          </a:p>
          <a:p>
            <a:pPr lvl="1"/>
            <a:r>
              <a:rPr lang="en-US" dirty="0"/>
              <a:t>Bullet </a:t>
            </a:r>
            <a:r>
              <a:rPr lang="en-US"/>
              <a:t>Level 1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D49036-9A94-440E-8FF6-2DA9E2D676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3125" y="3227054"/>
            <a:ext cx="3373575" cy="9380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76FBE9A-6423-41F2-8882-85FD6E07911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9144000" cy="257175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2" name="Google Shape;282;p50">
            <a:extLst>
              <a:ext uri="{FF2B5EF4-FFF2-40B4-BE49-F238E27FC236}">
                <a16:creationId xmlns:a16="http://schemas.microsoft.com/office/drawing/2014/main" id="{414E1016-11CC-4136-9386-B6E406E8BA6F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825" y="4707750"/>
            <a:ext cx="741688" cy="163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27685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Top, Tex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922838" y="3191800"/>
            <a:ext cx="3977538" cy="1304000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600" b="0">
                <a:solidFill>
                  <a:schemeClr val="tx1"/>
                </a:solidFill>
                <a:latin typeface="+mn-lt"/>
              </a:defRPr>
            </a:lvl1pPr>
            <a:lvl2pPr marL="320040" indent="-320040">
              <a:lnSpc>
                <a:spcPct val="95000"/>
              </a:lnSpc>
              <a:spcBef>
                <a:spcPts val="400"/>
              </a:spcBef>
              <a:buClr>
                <a:srgbClr val="00AFEF"/>
              </a:buClr>
              <a:buFont typeface="Symbol" panose="05050102010706020507" pitchFamily="18" charset="2"/>
              <a:buChar char=""/>
              <a:defRPr sz="1600">
                <a:solidFill>
                  <a:schemeClr val="tx1"/>
                </a:solidFill>
              </a:defRPr>
            </a:lvl2pPr>
            <a:lvl3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AutoNum type="arabicPeriod"/>
              <a:defRPr sz="1800">
                <a:solidFill>
                  <a:schemeClr val="tx1"/>
                </a:solidFill>
              </a:defRPr>
            </a:lvl3pPr>
            <a:lvl4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4pPr>
            <a:lvl5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600"/>
            </a:lvl5pPr>
            <a:lvl6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201168" indent="0">
              <a:lnSpc>
                <a:spcPct val="95000"/>
              </a:lnSpc>
              <a:spcBef>
                <a:spcPts val="1000"/>
              </a:spcBef>
              <a:buClr>
                <a:schemeClr val="tx1"/>
              </a:buClr>
              <a:buNone/>
              <a:defRPr sz="1400">
                <a:solidFill>
                  <a:schemeClr val="tx1"/>
                </a:solidFill>
              </a:defRPr>
            </a:lvl7pPr>
            <a:lvl8pPr marL="201168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8pPr>
            <a:lvl9pPr marL="192024" indent="-18288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+mj-lt"/>
              <a:buAutoNum type="arabicPeriod"/>
              <a:defRPr sz="1400"/>
            </a:lvl9pPr>
          </a:lstStyle>
          <a:p>
            <a:pPr lvl="0"/>
            <a:r>
              <a:rPr lang="en-US"/>
              <a:t>Click to add text</a:t>
            </a:r>
            <a:endParaRPr lang="en-US" dirty="0"/>
          </a:p>
          <a:p>
            <a:pPr lvl="1"/>
            <a:r>
              <a:rPr lang="en-US" dirty="0"/>
              <a:t>Bullet </a:t>
            </a:r>
            <a:r>
              <a:rPr lang="en-US"/>
              <a:t>Level 1</a:t>
            </a:r>
          </a:p>
          <a:p>
            <a:pPr lvl="1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D49036-9A94-440E-8FF6-2DA9E2D676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3125" y="3227054"/>
            <a:ext cx="3373575" cy="9380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add title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76FBE9A-6423-41F2-8882-85FD6E07911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4572000" cy="257175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FA2DAF7F-A5F6-44DA-AF1C-23B6BEF0210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572000" y="0"/>
            <a:ext cx="4572000" cy="257175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2" name="Google Shape;282;p50">
            <a:extLst>
              <a:ext uri="{FF2B5EF4-FFF2-40B4-BE49-F238E27FC236}">
                <a16:creationId xmlns:a16="http://schemas.microsoft.com/office/drawing/2014/main" id="{5F09CD46-5AB4-44D9-97FB-7B6E980D8E96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825" y="4707750"/>
            <a:ext cx="741688" cy="163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6613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223" y="1340462"/>
            <a:ext cx="6948129" cy="2246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/>
              <a:t>Second level</a:t>
            </a:r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E46C640-A2E1-4D21-96A8-35834F86A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93223" y="667512"/>
            <a:ext cx="450799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add title</a:t>
            </a:r>
            <a:endParaRPr lang="en-US" dirty="0"/>
          </a:p>
        </p:txBody>
      </p:sp>
      <p:sp>
        <p:nvSpPr>
          <p:cNvPr id="2" name="Google Shape;396;p47">
            <a:extLst>
              <a:ext uri="{FF2B5EF4-FFF2-40B4-BE49-F238E27FC236}">
                <a16:creationId xmlns:a16="http://schemas.microsoft.com/office/drawing/2014/main" id="{044DD08E-442B-4EDD-99E0-83E9051BD969}"/>
              </a:ext>
            </a:extLst>
          </p:cNvPr>
          <p:cNvSpPr txBox="1"/>
          <p:nvPr userDrawn="1"/>
        </p:nvSpPr>
        <p:spPr>
          <a:xfrm>
            <a:off x="8172967" y="4665668"/>
            <a:ext cx="375042" cy="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fld id="{9AA155EC-B9B9-4FCA-A791-0DB3FEDC23DF}" type="slidenum">
              <a:rPr lang="en" sz="800" smtClean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‹#›</a:t>
            </a:fld>
            <a:endParaRPr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891" r:id="rId2"/>
    <p:sldLayoutId id="2147483820" r:id="rId3"/>
    <p:sldLayoutId id="2147483867" r:id="rId4"/>
    <p:sldLayoutId id="2147483866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70" r:id="rId14"/>
    <p:sldLayoutId id="2147483872" r:id="rId15"/>
    <p:sldLayoutId id="2147483869" r:id="rId16"/>
    <p:sldLayoutId id="2147483892" r:id="rId17"/>
    <p:sldLayoutId id="2147483871" r:id="rId18"/>
    <p:sldLayoutId id="2147483893" r:id="rId19"/>
    <p:sldLayoutId id="2147483859" r:id="rId20"/>
    <p:sldLayoutId id="2147483860" r:id="rId21"/>
    <p:sldLayoutId id="2147483873" r:id="rId22"/>
    <p:sldLayoutId id="2147483874" r:id="rId23"/>
    <p:sldLayoutId id="2147483875" r:id="rId24"/>
    <p:sldLayoutId id="2147483876" r:id="rId25"/>
    <p:sldLayoutId id="2147483877" r:id="rId26"/>
    <p:sldLayoutId id="2147483878" r:id="rId27"/>
    <p:sldLayoutId id="2147483879" r:id="rId28"/>
    <p:sldLayoutId id="2147483880" r:id="rId29"/>
    <p:sldLayoutId id="2147483881" r:id="rId30"/>
    <p:sldLayoutId id="2147483882" r:id="rId31"/>
    <p:sldLayoutId id="2147483888" r:id="rId32"/>
    <p:sldLayoutId id="2147483850" r:id="rId33"/>
    <p:sldLayoutId id="2147483865" r:id="rId34"/>
    <p:sldLayoutId id="2147483847" r:id="rId35"/>
    <p:sldLayoutId id="2147483838" r:id="rId36"/>
    <p:sldLayoutId id="2147483844" r:id="rId37"/>
    <p:sldLayoutId id="2147483861" r:id="rId38"/>
    <p:sldLayoutId id="2147483862" r:id="rId39"/>
    <p:sldLayoutId id="2147483887" r:id="rId40"/>
  </p:sldLayoutIdLst>
  <p:hf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700" b="0" cap="none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0" algn="l" rtl="0" eaLnBrk="1" fontAlgn="base" hangingPunct="1">
        <a:lnSpc>
          <a:spcPct val="95000"/>
        </a:lnSpc>
        <a:spcBef>
          <a:spcPts val="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defRPr sz="1600" b="0">
          <a:solidFill>
            <a:schemeClr val="tx1"/>
          </a:solidFill>
          <a:latin typeface="+mn-lt"/>
          <a:ea typeface="+mn-ea"/>
          <a:cs typeface="+mn-cs"/>
        </a:defRPr>
      </a:lvl1pPr>
      <a:lvl2pPr marL="182880" indent="-182880" algn="l" rtl="0" eaLnBrk="1" fontAlgn="base" hangingPunct="1">
        <a:lnSpc>
          <a:spcPct val="95000"/>
        </a:lnSpc>
        <a:spcBef>
          <a:spcPts val="500"/>
        </a:spcBef>
        <a:spcAft>
          <a:spcPct val="0"/>
        </a:spcAft>
        <a:buClr>
          <a:srgbClr val="00AFEF"/>
        </a:buClr>
        <a:buSzPct val="105000"/>
        <a:buFont typeface="Symbol" panose="05050102010706020507" pitchFamily="18" charset="2"/>
        <a:buChar char=""/>
        <a:defRPr sz="1600">
          <a:solidFill>
            <a:schemeClr val="tx1"/>
          </a:solidFill>
          <a:latin typeface="+mn-lt"/>
          <a:cs typeface="+mn-cs"/>
        </a:defRPr>
      </a:lvl2pPr>
      <a:lvl3pPr marL="406400" indent="-233363" algn="l" rtl="0" eaLnBrk="1" fontAlgn="base" hangingPunct="1">
        <a:spcBef>
          <a:spcPts val="900"/>
        </a:spcBef>
        <a:spcAft>
          <a:spcPts val="0"/>
        </a:spcAft>
        <a:buClr>
          <a:schemeClr val="tx1"/>
        </a:buClr>
        <a:buSzPct val="100000"/>
        <a:buFont typeface="+mj-lt"/>
        <a:buAutoNum type="arabicPeriod"/>
        <a:defRPr sz="1600">
          <a:solidFill>
            <a:schemeClr val="tx1"/>
          </a:solidFill>
          <a:latin typeface="+mn-lt"/>
          <a:cs typeface="+mn-cs"/>
        </a:defRPr>
      </a:lvl3pPr>
      <a:lvl4pPr marL="200025" indent="-136525" algn="l" rtl="0" eaLnBrk="1" fontAlgn="base" hangingPunct="1">
        <a:spcBef>
          <a:spcPts val="900"/>
        </a:spcBef>
        <a:spcAft>
          <a:spcPts val="0"/>
        </a:spcAft>
        <a:buClr>
          <a:srgbClr val="000000"/>
        </a:buClr>
        <a:buSzPct val="90000"/>
        <a:buFont typeface="Arial"/>
        <a:buChar char="•"/>
        <a:defRPr sz="1600" baseline="0">
          <a:solidFill>
            <a:schemeClr val="tx1"/>
          </a:solidFill>
          <a:latin typeface="+mn-lt"/>
          <a:cs typeface="+mn-cs"/>
        </a:defRPr>
      </a:lvl4pPr>
      <a:lvl5pPr marL="200025" indent="-136525" algn="l" rtl="0" eaLnBrk="1" fontAlgn="base" hangingPunct="1">
        <a:spcBef>
          <a:spcPts val="900"/>
        </a:spcBef>
        <a:spcAft>
          <a:spcPts val="0"/>
        </a:spcAft>
        <a:buClr>
          <a:srgbClr val="000000"/>
        </a:buClr>
        <a:buFont typeface="Arial"/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1209675" indent="-160338" algn="l" rtl="0" eaLnBrk="1" fontAlgn="base" hangingPunct="1">
        <a:spcBef>
          <a:spcPct val="10000"/>
        </a:spcBef>
        <a:spcAft>
          <a:spcPct val="0"/>
        </a:spcAft>
        <a:buClr>
          <a:schemeClr val="accent1"/>
        </a:buClr>
        <a:buFont typeface="Arial" charset="0"/>
        <a:buChar char="­"/>
        <a:defRPr baseline="0">
          <a:solidFill>
            <a:schemeClr val="tx1"/>
          </a:solidFill>
          <a:latin typeface="+mn-lt"/>
          <a:cs typeface="+mn-cs"/>
        </a:defRPr>
      </a:lvl6pPr>
      <a:lvl7pPr marL="1666875" indent="-160338" algn="l" rtl="0" eaLnBrk="1" fontAlgn="base" hangingPunct="1">
        <a:spcBef>
          <a:spcPct val="10000"/>
        </a:spcBef>
        <a:spcAft>
          <a:spcPct val="0"/>
        </a:spcAft>
        <a:buClr>
          <a:schemeClr val="accent1"/>
        </a:buClr>
        <a:buFont typeface="Arial" charset="0"/>
        <a:buChar char="­"/>
        <a:defRPr>
          <a:solidFill>
            <a:schemeClr val="tx1"/>
          </a:solidFill>
          <a:latin typeface="+mn-lt"/>
          <a:cs typeface="+mn-cs"/>
        </a:defRPr>
      </a:lvl7pPr>
      <a:lvl8pPr marL="2124075" indent="-160338" algn="l" rtl="0" eaLnBrk="1" fontAlgn="base" hangingPunct="1">
        <a:spcBef>
          <a:spcPct val="10000"/>
        </a:spcBef>
        <a:spcAft>
          <a:spcPct val="0"/>
        </a:spcAft>
        <a:buClr>
          <a:schemeClr val="accent1"/>
        </a:buClr>
        <a:buFont typeface="Arial" charset="0"/>
        <a:buChar char="­"/>
        <a:defRPr>
          <a:solidFill>
            <a:schemeClr val="tx1"/>
          </a:solidFill>
          <a:latin typeface="+mn-lt"/>
          <a:cs typeface="+mn-cs"/>
        </a:defRPr>
      </a:lvl8pPr>
      <a:lvl9pPr marL="2581275" indent="-160338" algn="l" rtl="0" eaLnBrk="1" fontAlgn="base" hangingPunct="1">
        <a:spcBef>
          <a:spcPct val="10000"/>
        </a:spcBef>
        <a:spcAft>
          <a:spcPct val="0"/>
        </a:spcAft>
        <a:buClr>
          <a:schemeClr val="accent1"/>
        </a:buClr>
        <a:buFont typeface="Arial" charset="0"/>
        <a:buChar char="­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443" userDrawn="1">
          <p15:clr>
            <a:srgbClr val="F26B43"/>
          </p15:clr>
        </p15:guide>
        <p15:guide id="4" pos="886" userDrawn="1">
          <p15:clr>
            <a:srgbClr val="F26B43"/>
          </p15:clr>
        </p15:guide>
        <p15:guide id="5" pos="1329" userDrawn="1">
          <p15:clr>
            <a:srgbClr val="F26B43"/>
          </p15:clr>
        </p15:guide>
        <p15:guide id="6" pos="1772" userDrawn="1">
          <p15:clr>
            <a:srgbClr val="F26B43"/>
          </p15:clr>
        </p15:guide>
        <p15:guide id="7" pos="2215" userDrawn="1">
          <p15:clr>
            <a:srgbClr val="F26B43"/>
          </p15:clr>
        </p15:guide>
        <p15:guide id="8" pos="2658" userDrawn="1">
          <p15:clr>
            <a:srgbClr val="F26B43"/>
          </p15:clr>
        </p15:guide>
        <p15:guide id="9" pos="3101" userDrawn="1">
          <p15:clr>
            <a:srgbClr val="F26B43"/>
          </p15:clr>
        </p15:guide>
        <p15:guide id="10" pos="3544" userDrawn="1">
          <p15:clr>
            <a:srgbClr val="F26B43"/>
          </p15:clr>
        </p15:guide>
        <p15:guide id="11" pos="3987" userDrawn="1">
          <p15:clr>
            <a:srgbClr val="F26B43"/>
          </p15:clr>
        </p15:guide>
        <p15:guide id="12" pos="4430" userDrawn="1">
          <p15:clr>
            <a:srgbClr val="F26B43"/>
          </p15:clr>
        </p15:guide>
        <p15:guide id="13" pos="4873" userDrawn="1">
          <p15:clr>
            <a:srgbClr val="F26B43"/>
          </p15:clr>
        </p15:guide>
        <p15:guide id="14" pos="5316" userDrawn="1">
          <p15:clr>
            <a:srgbClr val="F26B43"/>
          </p15:clr>
        </p15:guide>
        <p15:guide id="16" orient="horz" pos="2808" userDrawn="1">
          <p15:clr>
            <a:srgbClr val="F26B43"/>
          </p15:clr>
        </p15:guide>
        <p15:guide id="17" orient="horz" pos="4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jabin.white@ithaka.org" TargetMode="Externa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rlykitchen.sspnet.org/2013/04/22/more-review-costs-more-the-dynamics-of-a-complex-and-varied-expense-for-journal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66">
            <a:extLst>
              <a:ext uri="{FF2B5EF4-FFF2-40B4-BE49-F238E27FC236}">
                <a16:creationId xmlns:a16="http://schemas.microsoft.com/office/drawing/2014/main" id="{5E640308-B37D-4212-B75F-D2B3F5E4E72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Jabin White</a:t>
            </a:r>
          </a:p>
        </p:txBody>
      </p:sp>
      <p:sp>
        <p:nvSpPr>
          <p:cNvPr id="16" name="Text Placeholder 68">
            <a:extLst>
              <a:ext uri="{FF2B5EF4-FFF2-40B4-BE49-F238E27FC236}">
                <a16:creationId xmlns:a16="http://schemas.microsoft.com/office/drawing/2014/main" id="{5AF4C45C-3621-4C06-9CBD-7976E042E52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Vice President, Content Management</a:t>
            </a:r>
          </a:p>
          <a:p>
            <a:r>
              <a:rPr lang="en-US" dirty="0"/>
              <a:t>ITHAKA/JSTOR</a:t>
            </a:r>
          </a:p>
        </p:txBody>
      </p:sp>
      <p:sp>
        <p:nvSpPr>
          <p:cNvPr id="17" name="Text Placeholder 70">
            <a:extLst>
              <a:ext uri="{FF2B5EF4-FFF2-40B4-BE49-F238E27FC236}">
                <a16:creationId xmlns:a16="http://schemas.microsoft.com/office/drawing/2014/main" id="{4085FB35-888B-42FA-A96F-095AB70C934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SSP Pre-Conference Seminar</a:t>
            </a:r>
          </a:p>
          <a:p>
            <a:r>
              <a:rPr lang="en-US" dirty="0"/>
              <a:t>May 19, 2021</a:t>
            </a:r>
          </a:p>
        </p:txBody>
      </p:sp>
      <p:sp>
        <p:nvSpPr>
          <p:cNvPr id="13" name="Text Placeholder 34">
            <a:extLst>
              <a:ext uri="{FF2B5EF4-FFF2-40B4-BE49-F238E27FC236}">
                <a16:creationId xmlns:a16="http://schemas.microsoft.com/office/drawing/2014/main" id="{B4EE981F-0BFD-4224-9C8E-A290D018A3C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Digital Workflows and Metadata</a:t>
            </a:r>
          </a:p>
        </p:txBody>
      </p:sp>
      <p:sp>
        <p:nvSpPr>
          <p:cNvPr id="2" name="Google Shape;250;p48">
            <a:extLst>
              <a:ext uri="{FF2B5EF4-FFF2-40B4-BE49-F238E27FC236}">
                <a16:creationId xmlns:a16="http://schemas.microsoft.com/office/drawing/2014/main" id="{12334FA4-EAA9-411D-BD36-69D9DA149514}"/>
              </a:ext>
            </a:extLst>
          </p:cNvPr>
          <p:cNvSpPr/>
          <p:nvPr/>
        </p:nvSpPr>
        <p:spPr>
          <a:xfrm flipH="1">
            <a:off x="3517100" y="4440300"/>
            <a:ext cx="703200" cy="703200"/>
          </a:xfrm>
          <a:prstGeom prst="rtTriangle">
            <a:avLst/>
          </a:prstGeom>
          <a:solidFill>
            <a:srgbClr val="F7E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Google Shape;251;p48">
            <a:extLst>
              <a:ext uri="{FF2B5EF4-FFF2-40B4-BE49-F238E27FC236}">
                <a16:creationId xmlns:a16="http://schemas.microsoft.com/office/drawing/2014/main" id="{214E5C6A-B89A-4DFE-8EC4-A81A7F2CE3D2}"/>
              </a:ext>
            </a:extLst>
          </p:cNvPr>
          <p:cNvSpPr/>
          <p:nvPr/>
        </p:nvSpPr>
        <p:spPr>
          <a:xfrm flipH="1">
            <a:off x="5627188" y="3034882"/>
            <a:ext cx="703200" cy="703200"/>
          </a:xfrm>
          <a:prstGeom prst="rtTriangle">
            <a:avLst/>
          </a:prstGeom>
          <a:solidFill>
            <a:srgbClr val="F54C8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252;p48">
            <a:extLst>
              <a:ext uri="{FF2B5EF4-FFF2-40B4-BE49-F238E27FC236}">
                <a16:creationId xmlns:a16="http://schemas.microsoft.com/office/drawing/2014/main" id="{A922D138-3ED3-4CC6-81FB-824152031648}"/>
              </a:ext>
            </a:extLst>
          </p:cNvPr>
          <p:cNvSpPr/>
          <p:nvPr/>
        </p:nvSpPr>
        <p:spPr>
          <a:xfrm flipH="1">
            <a:off x="8440750" y="0"/>
            <a:ext cx="703200" cy="685800"/>
          </a:xfrm>
          <a:prstGeom prst="rtTriangle">
            <a:avLst/>
          </a:prstGeom>
          <a:solidFill>
            <a:srgbClr val="F7E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253;p48">
            <a:extLst>
              <a:ext uri="{FF2B5EF4-FFF2-40B4-BE49-F238E27FC236}">
                <a16:creationId xmlns:a16="http://schemas.microsoft.com/office/drawing/2014/main" id="{6520B215-2BEC-41A2-BA94-24A7DA224787}"/>
              </a:ext>
            </a:extLst>
          </p:cNvPr>
          <p:cNvSpPr/>
          <p:nvPr/>
        </p:nvSpPr>
        <p:spPr>
          <a:xfrm flipH="1">
            <a:off x="7028160" y="3735700"/>
            <a:ext cx="703200" cy="703200"/>
          </a:xfrm>
          <a:prstGeom prst="rtTriangle">
            <a:avLst/>
          </a:prstGeom>
          <a:solidFill>
            <a:srgbClr val="00A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7526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79C1A315-400D-4EC4-A52F-0A31D5F3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223" y="667512"/>
            <a:ext cx="6868162" cy="514350"/>
          </a:xfrm>
        </p:spPr>
        <p:txBody>
          <a:bodyPr/>
          <a:lstStyle/>
          <a:p>
            <a:r>
              <a:rPr lang="en-US" dirty="0"/>
              <a:t>Digital Preparation and Enhancement</a:t>
            </a:r>
            <a:br>
              <a:rPr lang="en-US" dirty="0"/>
            </a:br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49DDC6B-FC69-41B1-9EA4-A4E5720E0B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4851" y="1340461"/>
            <a:ext cx="7894026" cy="30499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are your intended platforms/audiences for this content?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Do you have the right metadata for those platforms?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web, search engines, and discovery services all play a role in how users find/access your content</a:t>
            </a:r>
          </a:p>
          <a:p>
            <a:pPr marL="66294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The earlier you think about this in the workflow, the better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More on this in metadata section</a:t>
            </a:r>
          </a:p>
        </p:txBody>
      </p:sp>
    </p:spTree>
    <p:extLst>
      <p:ext uri="{BB962C8B-B14F-4D97-AF65-F5344CB8AC3E}">
        <p14:creationId xmlns:p14="http://schemas.microsoft.com/office/powerpoint/2010/main" val="4016186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79C1A315-400D-4EC4-A52F-0A31D5F3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223" y="667512"/>
            <a:ext cx="6868162" cy="514350"/>
          </a:xfrm>
        </p:spPr>
        <p:txBody>
          <a:bodyPr/>
          <a:lstStyle/>
          <a:p>
            <a:r>
              <a:rPr lang="en-US" dirty="0"/>
              <a:t>Vendor/Partners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49DDC6B-FC69-41B1-9EA4-A4E5720E0B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4851" y="1340461"/>
            <a:ext cx="7894026" cy="30499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At what stage in the workflow should you rely on a vendor/partner?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Generally speaking, vendor/partners will be cheaper, but the more standardized you are, the better…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Great maturation in this market in the last decade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Consistent, predictable paths of work can keep costs manageable</a:t>
            </a:r>
          </a:p>
        </p:txBody>
      </p:sp>
    </p:spTree>
    <p:extLst>
      <p:ext uri="{BB962C8B-B14F-4D97-AF65-F5344CB8AC3E}">
        <p14:creationId xmlns:p14="http://schemas.microsoft.com/office/powerpoint/2010/main" val="2601102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79C1A315-400D-4EC4-A52F-0A31D5F3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223" y="667512"/>
            <a:ext cx="6868162" cy="514350"/>
          </a:xfrm>
        </p:spPr>
        <p:txBody>
          <a:bodyPr/>
          <a:lstStyle/>
          <a:p>
            <a:r>
              <a:rPr lang="en-US" dirty="0"/>
              <a:t>Metadata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49DDC6B-FC69-41B1-9EA4-A4E5720E0B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4851" y="1340461"/>
            <a:ext cx="7894026" cy="30499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Different kinds of metadata – Structural, Administrative, and Descriptive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does it mean to produce “good metadata?” (the answer may surprise you…)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My definition of “good metadata” may not be the same as your definition, and that’s ok, but default to standard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1529767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79C1A315-400D-4EC4-A52F-0A31D5F3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223" y="667512"/>
            <a:ext cx="6868162" cy="514350"/>
          </a:xfrm>
        </p:spPr>
        <p:txBody>
          <a:bodyPr/>
          <a:lstStyle/>
          <a:p>
            <a:r>
              <a:rPr lang="en-US" dirty="0"/>
              <a:t>Structural Metadata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49DDC6B-FC69-41B1-9EA4-A4E5720E0B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4851" y="1340461"/>
            <a:ext cx="7894026" cy="30499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Examples: Page numbers, chapters, TOCs, Index,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is this thing organized?</a:t>
            </a:r>
          </a:p>
        </p:txBody>
      </p:sp>
    </p:spTree>
    <p:extLst>
      <p:ext uri="{BB962C8B-B14F-4D97-AF65-F5344CB8AC3E}">
        <p14:creationId xmlns:p14="http://schemas.microsoft.com/office/powerpoint/2010/main" val="3115180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79C1A315-400D-4EC4-A52F-0A31D5F3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223" y="667512"/>
            <a:ext cx="6868162" cy="514350"/>
          </a:xfrm>
        </p:spPr>
        <p:txBody>
          <a:bodyPr/>
          <a:lstStyle/>
          <a:p>
            <a:r>
              <a:rPr lang="en-US" dirty="0"/>
              <a:t>Administrative Metadata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49DDC6B-FC69-41B1-9EA4-A4E5720E0B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4851" y="1340461"/>
            <a:ext cx="7894026" cy="30499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Examples: DOIs, ORCID, cc licenses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Rights, preservation, and technical stuff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For both structural and administrative especially, use standards!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9725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79C1A315-400D-4EC4-A52F-0A31D5F3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223" y="667512"/>
            <a:ext cx="6868162" cy="514350"/>
          </a:xfrm>
        </p:spPr>
        <p:txBody>
          <a:bodyPr/>
          <a:lstStyle/>
          <a:p>
            <a:r>
              <a:rPr lang="en-US" dirty="0"/>
              <a:t>Descriptive Metadata (my personal </a:t>
            </a:r>
            <a:r>
              <a:rPr lang="en-US" dirty="0" err="1"/>
              <a:t>fave</a:t>
            </a:r>
            <a:r>
              <a:rPr lang="en-US" dirty="0"/>
              <a:t>)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49DDC6B-FC69-41B1-9EA4-A4E5720E0B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4851" y="1340461"/>
            <a:ext cx="7894026" cy="30499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Examples: Title, Author(s), Keywords, semantic markup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This is where you can get a little crazy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Semantic metadata lets you ”describe” the content and can increase discoverability</a:t>
            </a:r>
          </a:p>
          <a:p>
            <a:pPr marL="66294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This article is about ”the Battle of Hastings,” or this chapter is on “Shakespeare’s sonnets”</a:t>
            </a:r>
          </a:p>
        </p:txBody>
      </p:sp>
    </p:spTree>
    <p:extLst>
      <p:ext uri="{BB962C8B-B14F-4D97-AF65-F5344CB8AC3E}">
        <p14:creationId xmlns:p14="http://schemas.microsoft.com/office/powerpoint/2010/main" val="434058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79C1A315-400D-4EC4-A52F-0A31D5F3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223" y="667512"/>
            <a:ext cx="6868162" cy="514350"/>
          </a:xfrm>
        </p:spPr>
        <p:txBody>
          <a:bodyPr/>
          <a:lstStyle/>
          <a:p>
            <a:r>
              <a:rPr lang="en-US" dirty="0"/>
              <a:t>Descriptive Metadata (my personal </a:t>
            </a:r>
            <a:r>
              <a:rPr lang="en-US" dirty="0" err="1"/>
              <a:t>fave</a:t>
            </a:r>
            <a:r>
              <a:rPr lang="en-US" dirty="0"/>
              <a:t>)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49DDC6B-FC69-41B1-9EA4-A4E5720E0B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4851" y="1340461"/>
            <a:ext cx="7894026" cy="30499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If you want your content to stand out, invest here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Lean on standards for the first two, “too many” standards in this space</a:t>
            </a:r>
          </a:p>
          <a:p>
            <a:pPr marL="66294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Everyone’s semantic layer is different, as they are rightly based on specific subject areas of content</a:t>
            </a:r>
          </a:p>
          <a:p>
            <a:pPr marL="66294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Leverage SMEs, but build, borrow, or partner to describe your content appropriately; then SHARE IT with discovery services and search engines</a:t>
            </a:r>
          </a:p>
        </p:txBody>
      </p:sp>
    </p:spTree>
    <p:extLst>
      <p:ext uri="{BB962C8B-B14F-4D97-AF65-F5344CB8AC3E}">
        <p14:creationId xmlns:p14="http://schemas.microsoft.com/office/powerpoint/2010/main" val="1879011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79C1A315-400D-4EC4-A52F-0A31D5F3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223" y="667512"/>
            <a:ext cx="6868162" cy="514350"/>
          </a:xfrm>
        </p:spPr>
        <p:txBody>
          <a:bodyPr/>
          <a:lstStyle/>
          <a:p>
            <a:r>
              <a:rPr lang="en-US" dirty="0"/>
              <a:t>Metadata Thoughts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49DDC6B-FC69-41B1-9EA4-A4E5720E0B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4851" y="1340461"/>
            <a:ext cx="7894026" cy="30499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Metadata is “having a moment”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It used to be a thing you did in addition to content; you could now argue it is *more* important than content in some cases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What good is content if it can’t be found, or it can’t be accessed?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Thinking about this should happen early in the process, not later, and it is NOT exclusive to production</a:t>
            </a:r>
          </a:p>
        </p:txBody>
      </p:sp>
    </p:spTree>
    <p:extLst>
      <p:ext uri="{BB962C8B-B14F-4D97-AF65-F5344CB8AC3E}">
        <p14:creationId xmlns:p14="http://schemas.microsoft.com/office/powerpoint/2010/main" val="905822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79C1A315-400D-4EC4-A52F-0A31D5F3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223" y="667512"/>
            <a:ext cx="6868162" cy="514350"/>
          </a:xfrm>
        </p:spPr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49DDC6B-FC69-41B1-9EA4-A4E5720E0B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4851" y="1340461"/>
            <a:ext cx="7894026" cy="30499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Lots of differences between journals and books, types of publishers, and author expectations, but some truisms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*You* are the expert on what works best for your workflows and metadata practices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There is NO SHAME in relying on the experience and knowledge of vendor/partners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Standards are your BFF (shameless plug for Bill’s presentation next)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79844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7CE541E-0DF1-4229-831D-325C66C0AD6E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/>
              <a:t>Jabin White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00A13DE-3453-478B-9229-B6504C5214C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Vice President, Content Management</a:t>
            </a:r>
          </a:p>
          <a:p>
            <a:r>
              <a:rPr lang="en-US" dirty="0"/>
              <a:t>ITHAKA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4A5CF37-F9FD-4351-9D81-0D34A5CF0523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jabin.white@ithaka.org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653D07-17B7-4294-85EC-6671D2A9D01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108307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143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79C1A315-400D-4EC4-A52F-0A31D5F39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first, who am I?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49DDC6B-FC69-41B1-9EA4-A4E5720E0B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4850" y="1340461"/>
            <a:ext cx="7494269" cy="30499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VP of Content Management at ITHAKA since 2010</a:t>
            </a:r>
          </a:p>
          <a:p>
            <a:pPr marL="662940" lvl="1" indent="-342900">
              <a:buFont typeface="Arial" panose="020B0604020202020204" pitchFamily="34" charset="0"/>
              <a:buChar char="•"/>
            </a:pPr>
            <a:r>
              <a:rPr lang="en-US" sz="2000" b="1" dirty="0"/>
              <a:t>Handle content and CM systems for JSTOR and Portico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b="1" dirty="0"/>
              <a:t>Before that, medical publishing (Elsevier, Wolters-Kluwer, </a:t>
            </a:r>
            <a:r>
              <a:rPr lang="en-US" sz="2400" b="1" dirty="0" err="1"/>
              <a:t>Silverchair</a:t>
            </a:r>
            <a:r>
              <a:rPr lang="en-US" sz="2400" b="1" dirty="0"/>
              <a:t>, and Mosby Year-Book)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b="1" dirty="0"/>
              <a:t>Learned SGML (yes, I’m that old) in 1995 working on Mosby’s </a:t>
            </a:r>
            <a:r>
              <a:rPr lang="en-US" sz="2400" b="1" dirty="0" err="1"/>
              <a:t>GenRx</a:t>
            </a:r>
            <a:r>
              <a:rPr lang="en-US" sz="2400" b="1" dirty="0"/>
              <a:t>, a drug reference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AE9876-D408-0F4A-B70D-3ED61BD887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40" y="-8863"/>
            <a:ext cx="1884680" cy="141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51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79C1A315-400D-4EC4-A52F-0A31D5F39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Workflows and Metadata – What I’ll cover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49DDC6B-FC69-41B1-9EA4-A4E5720E0B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4851" y="1648189"/>
            <a:ext cx="2108200" cy="3049956"/>
          </a:xfrm>
        </p:spPr>
        <p:txBody>
          <a:bodyPr/>
          <a:lstStyle/>
          <a:p>
            <a:r>
              <a:rPr lang="en-US" b="1" dirty="0"/>
              <a:t>Workflow options</a:t>
            </a:r>
          </a:p>
          <a:p>
            <a:r>
              <a:rPr lang="en-US" b="0" dirty="0"/>
              <a:t>What are your publishing goals?</a:t>
            </a:r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924A4E8-D049-4B89-8160-B697F96D93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16314" y="1920749"/>
            <a:ext cx="2108200" cy="3049956"/>
          </a:xfrm>
        </p:spPr>
        <p:txBody>
          <a:bodyPr/>
          <a:lstStyle/>
          <a:p>
            <a:r>
              <a:rPr lang="en-US" b="1" dirty="0"/>
              <a:t>Metadata</a:t>
            </a:r>
          </a:p>
          <a:p>
            <a:r>
              <a:rPr lang="en-US" b="0" dirty="0"/>
              <a:t>What are the different types, </a:t>
            </a:r>
          </a:p>
          <a:p>
            <a:r>
              <a:rPr lang="en-US" b="0" dirty="0"/>
              <a:t>and what are they used for?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C2658D2-710D-4332-AE99-63F28B9F104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29363" y="2219691"/>
            <a:ext cx="2109787" cy="3049956"/>
          </a:xfrm>
        </p:spPr>
        <p:txBody>
          <a:bodyPr/>
          <a:lstStyle/>
          <a:p>
            <a:r>
              <a:rPr lang="en-US" b="1" dirty="0"/>
              <a:t>Final 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08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79C1A315-400D-4EC4-A52F-0A31D5F39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Workflow considerations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49DDC6B-FC69-41B1-9EA4-A4E5720E0B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4851" y="1340461"/>
            <a:ext cx="7894026" cy="3049956"/>
          </a:xfrm>
        </p:spPr>
        <p:txBody>
          <a:bodyPr/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Authoring Tools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Manuscript submission/tracking &amp; Peer Review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Copyediting/Developmental Editing/page composition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XML first or conversion?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Digital preparation/enhancement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Vendor/Partners</a:t>
            </a:r>
          </a:p>
        </p:txBody>
      </p:sp>
    </p:spTree>
    <p:extLst>
      <p:ext uri="{BB962C8B-B14F-4D97-AF65-F5344CB8AC3E}">
        <p14:creationId xmlns:p14="http://schemas.microsoft.com/office/powerpoint/2010/main" val="3160714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79C1A315-400D-4EC4-A52F-0A31D5F39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Authoring Tools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49DDC6B-FC69-41B1-9EA4-A4E5720E0B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4851" y="1340461"/>
            <a:ext cx="7894026" cy="30499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Depends on control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Word, Google docs, etc., might be preferred by authors, and you might not have a choice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more you can get the authors to participate in tagging, the better, but…</a:t>
            </a:r>
          </a:p>
          <a:p>
            <a:pPr marL="66294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 always wanted to get authors to tag their content, but I wanted to look like Tom Cruise and act in movies, too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Journals have the advantage of peer review process, where you can get authors into systems sooner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Books can be tricky, and might require more DE work “off system”</a:t>
            </a:r>
          </a:p>
        </p:txBody>
      </p:sp>
    </p:spTree>
    <p:extLst>
      <p:ext uri="{BB962C8B-B14F-4D97-AF65-F5344CB8AC3E}">
        <p14:creationId xmlns:p14="http://schemas.microsoft.com/office/powerpoint/2010/main" val="987577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79C1A315-400D-4EC4-A52F-0A31D5F3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223" y="667512"/>
            <a:ext cx="6868162" cy="514350"/>
          </a:xfrm>
        </p:spPr>
        <p:txBody>
          <a:bodyPr/>
          <a:lstStyle/>
          <a:p>
            <a:r>
              <a:rPr lang="en-US" dirty="0"/>
              <a:t>Manuscript Submission/Tracking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49DDC6B-FC69-41B1-9EA4-A4E5720E0B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4851" y="1340461"/>
            <a:ext cx="7894026" cy="30499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Mature market (Editorial Manager, </a:t>
            </a:r>
            <a:r>
              <a:rPr lang="en-US" sz="2000" dirty="0" err="1"/>
              <a:t>ScholarOne</a:t>
            </a:r>
            <a:r>
              <a:rPr lang="en-US" sz="2000" dirty="0"/>
              <a:t>, etc.)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Peer Review is varied and dependent on goals of journal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Generally, rejecting earlier saves $$$**, so finding the right balance is key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E3DDD9-9012-7A42-8B6C-8E35E32F2115}"/>
              </a:ext>
            </a:extLst>
          </p:cNvPr>
          <p:cNvSpPr txBox="1"/>
          <p:nvPr/>
        </p:nvSpPr>
        <p:spPr bwMode="auto">
          <a:xfrm>
            <a:off x="4774220" y="4686300"/>
            <a:ext cx="45016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rgbClr val="00AFEF"/>
              </a:buClr>
              <a:buSzPct val="105000"/>
            </a:pPr>
            <a:r>
              <a:rPr lang="en-US" sz="1400" kern="0" dirty="0"/>
              <a:t>** </a:t>
            </a:r>
            <a:r>
              <a:rPr lang="en-US" sz="1400" kern="0" dirty="0">
                <a:hlinkClick r:id="rId3"/>
              </a:rPr>
              <a:t>Kent Anderson’s Scholarly Kitchen Post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3345325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79C1A315-400D-4EC4-A52F-0A31D5F3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223" y="667512"/>
            <a:ext cx="6868162" cy="514350"/>
          </a:xfrm>
        </p:spPr>
        <p:txBody>
          <a:bodyPr/>
          <a:lstStyle/>
          <a:p>
            <a:r>
              <a:rPr lang="en-US" dirty="0"/>
              <a:t>Copyediting/DE/Page Composition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49DDC6B-FC69-41B1-9EA4-A4E5720E0B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4851" y="1340461"/>
            <a:ext cx="7894026" cy="30499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In-house or vendor/partner?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Journals vs. Books</a:t>
            </a:r>
          </a:p>
          <a:p>
            <a:pPr marL="66294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Journal articles generally stand alone; books come in chapters that must potentially be judged along with other chapters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Page composition can mess up digital plans – be careful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We are well past the point of making pretty pages and then converting for digital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Vendor/partners know how to do page composition with standard markup – why re-invent the wheel?</a:t>
            </a:r>
          </a:p>
        </p:txBody>
      </p:sp>
    </p:spTree>
    <p:extLst>
      <p:ext uri="{BB962C8B-B14F-4D97-AF65-F5344CB8AC3E}">
        <p14:creationId xmlns:p14="http://schemas.microsoft.com/office/powerpoint/2010/main" val="1341487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79C1A315-400D-4EC4-A52F-0A31D5F3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223" y="667512"/>
            <a:ext cx="6868162" cy="514350"/>
          </a:xfrm>
        </p:spPr>
        <p:txBody>
          <a:bodyPr/>
          <a:lstStyle/>
          <a:p>
            <a:r>
              <a:rPr lang="en-US" dirty="0"/>
              <a:t>XML first or conversion?</a:t>
            </a:r>
            <a:br>
              <a:rPr lang="en-US" dirty="0"/>
            </a:br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49DDC6B-FC69-41B1-9EA4-A4E5720E0B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4851" y="1340461"/>
            <a:ext cx="7894026" cy="30499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Trust me, you are going to want a neutral format, but when?</a:t>
            </a:r>
          </a:p>
          <a:p>
            <a:pPr marL="66294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Costs, flexibility, and your publishing goals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Vendor/partners can help with this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Listen to our next speaker (Bill) on standards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You would have to make a pretty solid case to NOT use anything other than JATS (for journals) and BITS (for books) as tagging standards</a:t>
            </a:r>
          </a:p>
        </p:txBody>
      </p:sp>
    </p:spTree>
    <p:extLst>
      <p:ext uri="{BB962C8B-B14F-4D97-AF65-F5344CB8AC3E}">
        <p14:creationId xmlns:p14="http://schemas.microsoft.com/office/powerpoint/2010/main" val="2854334942"/>
      </p:ext>
    </p:extLst>
  </p:cSld>
  <p:clrMapOvr>
    <a:masterClrMapping/>
  </p:clrMapOvr>
</p:sld>
</file>

<file path=ppt/theme/theme1.xml><?xml version="1.0" encoding="utf-8"?>
<a:theme xmlns:a="http://schemas.openxmlformats.org/drawingml/2006/main" name="Ithaka Survey Template">
  <a:themeElements>
    <a:clrScheme name="Custom 45">
      <a:dk1>
        <a:srgbClr val="000000"/>
      </a:dk1>
      <a:lt1>
        <a:srgbClr val="FFFFFF"/>
      </a:lt1>
      <a:dk2>
        <a:srgbClr val="343332"/>
      </a:dk2>
      <a:lt2>
        <a:srgbClr val="FFFFFF"/>
      </a:lt2>
      <a:accent1>
        <a:srgbClr val="0D3071"/>
      </a:accent1>
      <a:accent2>
        <a:srgbClr val="27CAE1"/>
      </a:accent2>
      <a:accent3>
        <a:srgbClr val="C0E3E8"/>
      </a:accent3>
      <a:accent4>
        <a:srgbClr val="000000"/>
      </a:accent4>
      <a:accent5>
        <a:srgbClr val="6D82A9"/>
      </a:accent5>
      <a:accent6>
        <a:srgbClr val="EAE8E1"/>
      </a:accent6>
      <a:hlink>
        <a:srgbClr val="000000"/>
      </a:hlink>
      <a:folHlink>
        <a:srgbClr val="000000"/>
      </a:folHlink>
    </a:clrScheme>
    <a:fontScheme name="Custom 3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9525">
          <a:noFill/>
          <a:miter lim="800000"/>
          <a:headEnd/>
          <a:tailEnd/>
        </a:ln>
        <a:effectLst/>
      </a:spPr>
      <a:bodyPr vert="horz" wrap="square" lIns="45720" tIns="45720" rIns="45720" bIns="45720" numCol="1" rtlCol="0" anchor="t" anchorCtr="0" compatLnSpc="1">
        <a:prstTxWarp prst="textNoShape">
          <a:avLst/>
        </a:prstTxWarp>
        <a:noAutofit/>
      </a:bodyPr>
      <a:lstStyle>
        <a:defPPr algn="l">
          <a:defRPr dirty="0" err="1" smtClean="0">
            <a:solidFill>
              <a:schemeClr val="bg1"/>
            </a:solidFill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noAutofit/>
      </a:bodyPr>
      <a:lstStyle>
        <a:defPPr marL="320040" indent="-320040" algn="l">
          <a:buClr>
            <a:srgbClr val="00AFEF"/>
          </a:buClr>
          <a:buSzPct val="105000"/>
          <a:buFont typeface="Symbol" panose="05050102010706020507" pitchFamily="18" charset="2"/>
          <a:buChar char=""/>
          <a:defRPr sz="1400" kern="0"/>
        </a:defPPr>
      </a:lstStyle>
    </a:txDef>
  </a:objectDefaults>
  <a:extraClrSchemeLst/>
  <a:custClrLst>
    <a:custClr name="Table shading">
      <a:srgbClr val="F2F1ED"/>
    </a:custClr>
    <a:custClr name="Chart lines">
      <a:srgbClr val="D1CFC7"/>
    </a:custClr>
    <a:custClr name="Highlight Lines and Bullets">
      <a:srgbClr val="00AFEF"/>
    </a:custClr>
    <a:custClr name="Highlighted Text">
      <a:srgbClr val="1770B1"/>
    </a:custClr>
    <a:custClr name="Callouts">
      <a:srgbClr val="1770B1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Chart 1">
      <a:srgbClr val="0D3071"/>
    </a:custClr>
    <a:custClr name="Chart 2">
      <a:srgbClr val="27CAE1"/>
    </a:custClr>
    <a:custClr name="Chart 3">
      <a:srgbClr val="C0E3E8"/>
    </a:custClr>
    <a:custClr name="Chart 4">
      <a:srgbClr val="000000"/>
    </a:custClr>
    <a:custClr name="Chart 5">
      <a:srgbClr val="6D82A9"/>
    </a:custClr>
    <a:custClr name="Chart 6">
      <a:srgbClr val="EAE8E1"/>
    </a:custClr>
    <a:custClr name="Chart 7">
      <a:srgbClr val="071C43"/>
    </a:custClr>
    <a:custClr name="Chart 8">
      <a:srgbClr val="7DDFED"/>
    </a:custClr>
    <a:custClr name=" ">
      <a:srgbClr val="FFFFFF"/>
    </a:custClr>
    <a:custClr name=" ">
      <a:srgbClr val="FFFFFF"/>
    </a:custClr>
  </a:custClrLst>
  <a:extLst>
    <a:ext uri="{05A4C25C-085E-4340-85A3-A5531E510DB2}">
      <thm15:themeFamily xmlns:thm15="http://schemas.microsoft.com/office/thememl/2012/main" name="S+R MASTER.potx" id="{8E11A53E-6DC5-43DB-9DC5-DA9FBE6DC35C}" vid="{28FDE62E-71FB-4021-8828-0BB9CF38723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48526</TotalTime>
  <Words>953</Words>
  <Application>Microsoft Macintosh PowerPoint</Application>
  <PresentationFormat>On-screen Show (16:9)</PresentationFormat>
  <Paragraphs>99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Symbol</vt:lpstr>
      <vt:lpstr>Times</vt:lpstr>
      <vt:lpstr>Wingdings</vt:lpstr>
      <vt:lpstr>Ithaka Survey Template</vt:lpstr>
      <vt:lpstr>PowerPoint Presentation</vt:lpstr>
      <vt:lpstr>PowerPoint Presentation</vt:lpstr>
      <vt:lpstr>But first, who am I?</vt:lpstr>
      <vt:lpstr>Workflows and Metadata – What I’ll cover</vt:lpstr>
      <vt:lpstr>Workflow considerations</vt:lpstr>
      <vt:lpstr>Authoring Tools</vt:lpstr>
      <vt:lpstr>Manuscript Submission/Tracking</vt:lpstr>
      <vt:lpstr>Copyediting/DE/Page Composition</vt:lpstr>
      <vt:lpstr>XML first or conversion? </vt:lpstr>
      <vt:lpstr>Digital Preparation and Enhancement </vt:lpstr>
      <vt:lpstr>Vendor/Partners</vt:lpstr>
      <vt:lpstr>Metadata</vt:lpstr>
      <vt:lpstr>Structural Metadata</vt:lpstr>
      <vt:lpstr>Administrative Metadata</vt:lpstr>
      <vt:lpstr>Descriptive Metadata (my personal fave)</vt:lpstr>
      <vt:lpstr>Descriptive Metadata (my personal fave)</vt:lpstr>
      <vt:lpstr>Metadata Thoughts</vt:lpstr>
      <vt:lpstr>Final Thoughts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travisDellXPS</dc:creator>
  <cp:lastModifiedBy>Jabin White</cp:lastModifiedBy>
  <cp:revision>1523</cp:revision>
  <cp:lastPrinted>2015-01-08T16:25:55Z</cp:lastPrinted>
  <dcterms:created xsi:type="dcterms:W3CDTF">2008-09-30T19:00:16Z</dcterms:created>
  <dcterms:modified xsi:type="dcterms:W3CDTF">2023-08-15T19:42:25Z</dcterms:modified>
</cp:coreProperties>
</file>